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5" r:id="rId2"/>
    <p:sldId id="274" r:id="rId3"/>
    <p:sldId id="276" r:id="rId4"/>
    <p:sldId id="273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33261-4659-4645-8991-4F637E7E6BF5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A2F890-DEEC-4479-8BEA-5A7AFF521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8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257515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3513-D0CA-41D4-B571-76375DAA0DCE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7344D-96B0-446F-BF3F-69757A457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437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3513-D0CA-41D4-B571-76375DAA0DCE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7344D-96B0-446F-BF3F-69757A457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1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3513-D0CA-41D4-B571-76375DAA0DCE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7344D-96B0-446F-BF3F-69757A457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82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3513-D0CA-41D4-B571-76375DAA0DCE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7344D-96B0-446F-BF3F-69757A457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29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3513-D0CA-41D4-B571-76375DAA0DCE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7344D-96B0-446F-BF3F-69757A457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925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3513-D0CA-41D4-B571-76375DAA0DCE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7344D-96B0-446F-BF3F-69757A457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422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3513-D0CA-41D4-B571-76375DAA0DCE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7344D-96B0-446F-BF3F-69757A457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90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3513-D0CA-41D4-B571-76375DAA0DCE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7344D-96B0-446F-BF3F-69757A457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369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3513-D0CA-41D4-B571-76375DAA0DCE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7344D-96B0-446F-BF3F-69757A457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623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3513-D0CA-41D4-B571-76375DAA0DCE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7344D-96B0-446F-BF3F-69757A457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288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73513-D0CA-41D4-B571-76375DAA0DCE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7344D-96B0-446F-BF3F-69757A457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24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67964225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73513-D0CA-41D4-B571-76375DAA0DCE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7344D-96B0-446F-BF3F-69757A457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450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tags" Target="../tags/tag32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1.xml"/><Relationship Id="rId1" Type="http://schemas.openxmlformats.org/officeDocument/2006/relationships/vmlDrawing" Target="../drawings/vmlDrawing8.vml"/><Relationship Id="rId6" Type="http://schemas.openxmlformats.org/officeDocument/2006/relationships/tags" Target="../tags/tag35.xml"/><Relationship Id="rId11" Type="http://schemas.openxmlformats.org/officeDocument/2006/relationships/image" Target="../media/image7.png"/><Relationship Id="rId5" Type="http://schemas.openxmlformats.org/officeDocument/2006/relationships/tags" Target="../tags/tag34.xml"/><Relationship Id="rId10" Type="http://schemas.openxmlformats.org/officeDocument/2006/relationships/image" Target="../media/image14.png"/><Relationship Id="rId4" Type="http://schemas.openxmlformats.org/officeDocument/2006/relationships/tags" Target="../tags/tag33.xml"/><Relationship Id="rId9" Type="http://schemas.openxmlformats.org/officeDocument/2006/relationships/image" Target="../media/image1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37.xml"/><Relationship Id="rId7" Type="http://schemas.openxmlformats.org/officeDocument/2006/relationships/oleObject" Target="../embeddings/oleObject9.bin"/><Relationship Id="rId2" Type="http://schemas.openxmlformats.org/officeDocument/2006/relationships/tags" Target="../tags/tag36.xml"/><Relationship Id="rId1" Type="http://schemas.openxmlformats.org/officeDocument/2006/relationships/vmlDrawing" Target="../drawings/vmlDrawing9.v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8.png"/><Relationship Id="rId3" Type="http://schemas.openxmlformats.org/officeDocument/2006/relationships/tags" Target="../tags/tag41.xml"/><Relationship Id="rId7" Type="http://schemas.openxmlformats.org/officeDocument/2006/relationships/tags" Target="../tags/tag45.xml"/><Relationship Id="rId12" Type="http://schemas.openxmlformats.org/officeDocument/2006/relationships/image" Target="../media/image17.png"/><Relationship Id="rId2" Type="http://schemas.openxmlformats.org/officeDocument/2006/relationships/tags" Target="../tags/tag40.xml"/><Relationship Id="rId1" Type="http://schemas.openxmlformats.org/officeDocument/2006/relationships/vmlDrawing" Target="../drawings/vmlDrawing10.vml"/><Relationship Id="rId6" Type="http://schemas.openxmlformats.org/officeDocument/2006/relationships/tags" Target="../tags/tag44.xml"/><Relationship Id="rId11" Type="http://schemas.openxmlformats.org/officeDocument/2006/relationships/image" Target="../media/image16.png"/><Relationship Id="rId5" Type="http://schemas.openxmlformats.org/officeDocument/2006/relationships/tags" Target="../tags/tag43.xml"/><Relationship Id="rId10" Type="http://schemas.openxmlformats.org/officeDocument/2006/relationships/image" Target="../media/image1.emf"/><Relationship Id="rId4" Type="http://schemas.openxmlformats.org/officeDocument/2006/relationships/tags" Target="../tags/tag42.xml"/><Relationship Id="rId9" Type="http://schemas.openxmlformats.org/officeDocument/2006/relationships/oleObject" Target="../embeddings/oleObject10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image" Target="../media/image20.png"/><Relationship Id="rId2" Type="http://schemas.openxmlformats.org/officeDocument/2006/relationships/tags" Target="../tags/tag46.xml"/><Relationship Id="rId1" Type="http://schemas.openxmlformats.org/officeDocument/2006/relationships/vmlDrawing" Target="../drawings/vmlDrawing11.vml"/><Relationship Id="rId6" Type="http://schemas.openxmlformats.org/officeDocument/2006/relationships/tags" Target="../tags/tag50.xml"/><Relationship Id="rId11" Type="http://schemas.openxmlformats.org/officeDocument/2006/relationships/image" Target="../media/image19.png"/><Relationship Id="rId5" Type="http://schemas.openxmlformats.org/officeDocument/2006/relationships/tags" Target="../tags/tag49.xml"/><Relationship Id="rId10" Type="http://schemas.openxmlformats.org/officeDocument/2006/relationships/image" Target="../media/image1.emf"/><Relationship Id="rId4" Type="http://schemas.openxmlformats.org/officeDocument/2006/relationships/tags" Target="../tags/tag48.xml"/><Relationship Id="rId9" Type="http://schemas.openxmlformats.org/officeDocument/2006/relationships/oleObject" Target="../embeddings/oleObject11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13" Type="http://schemas.openxmlformats.org/officeDocument/2006/relationships/image" Target="../media/image21.png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12" Type="http://schemas.openxmlformats.org/officeDocument/2006/relationships/image" Target="../media/image19.png"/><Relationship Id="rId2" Type="http://schemas.openxmlformats.org/officeDocument/2006/relationships/tags" Target="../tags/tag52.xml"/><Relationship Id="rId1" Type="http://schemas.openxmlformats.org/officeDocument/2006/relationships/vmlDrawing" Target="../drawings/vmlDrawing12.vml"/><Relationship Id="rId6" Type="http://schemas.openxmlformats.org/officeDocument/2006/relationships/tags" Target="../tags/tag56.xml"/><Relationship Id="rId11" Type="http://schemas.openxmlformats.org/officeDocument/2006/relationships/image" Target="../media/image1.emf"/><Relationship Id="rId5" Type="http://schemas.openxmlformats.org/officeDocument/2006/relationships/tags" Target="../tags/tag55.xml"/><Relationship Id="rId10" Type="http://schemas.openxmlformats.org/officeDocument/2006/relationships/oleObject" Target="../embeddings/oleObject12.bin"/><Relationship Id="rId4" Type="http://schemas.openxmlformats.org/officeDocument/2006/relationships/tags" Target="../tags/tag54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65.xml"/><Relationship Id="rId13" Type="http://schemas.openxmlformats.org/officeDocument/2006/relationships/image" Target="../media/image23.png"/><Relationship Id="rId3" Type="http://schemas.openxmlformats.org/officeDocument/2006/relationships/tags" Target="../tags/tag60.xml"/><Relationship Id="rId7" Type="http://schemas.openxmlformats.org/officeDocument/2006/relationships/tags" Target="../tags/tag64.xml"/><Relationship Id="rId12" Type="http://schemas.openxmlformats.org/officeDocument/2006/relationships/image" Target="../media/image19.png"/><Relationship Id="rId2" Type="http://schemas.openxmlformats.org/officeDocument/2006/relationships/tags" Target="../tags/tag59.xml"/><Relationship Id="rId1" Type="http://schemas.openxmlformats.org/officeDocument/2006/relationships/vmlDrawing" Target="../drawings/vmlDrawing13.vml"/><Relationship Id="rId6" Type="http://schemas.openxmlformats.org/officeDocument/2006/relationships/tags" Target="../tags/tag63.xml"/><Relationship Id="rId11" Type="http://schemas.openxmlformats.org/officeDocument/2006/relationships/image" Target="../media/image1.emf"/><Relationship Id="rId5" Type="http://schemas.openxmlformats.org/officeDocument/2006/relationships/tags" Target="../tags/tag62.xml"/><Relationship Id="rId10" Type="http://schemas.openxmlformats.org/officeDocument/2006/relationships/oleObject" Target="../embeddings/oleObject13.bin"/><Relationship Id="rId4" Type="http://schemas.openxmlformats.org/officeDocument/2006/relationships/tags" Target="../tags/tag61.xml"/><Relationship Id="rId9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72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26.png"/><Relationship Id="rId3" Type="http://schemas.openxmlformats.org/officeDocument/2006/relationships/tags" Target="../tags/tag67.xml"/><Relationship Id="rId7" Type="http://schemas.openxmlformats.org/officeDocument/2006/relationships/tags" Target="../tags/tag71.xml"/><Relationship Id="rId12" Type="http://schemas.openxmlformats.org/officeDocument/2006/relationships/tags" Target="../tags/tag76.xml"/><Relationship Id="rId17" Type="http://schemas.openxmlformats.org/officeDocument/2006/relationships/image" Target="../media/image25.png"/><Relationship Id="rId2" Type="http://schemas.openxmlformats.org/officeDocument/2006/relationships/tags" Target="../tags/tag66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vmlDrawing" Target="../drawings/vmlDrawing14.vml"/><Relationship Id="rId6" Type="http://schemas.openxmlformats.org/officeDocument/2006/relationships/tags" Target="../tags/tag70.xml"/><Relationship Id="rId11" Type="http://schemas.openxmlformats.org/officeDocument/2006/relationships/tags" Target="../tags/tag75.xml"/><Relationship Id="rId5" Type="http://schemas.openxmlformats.org/officeDocument/2006/relationships/tags" Target="../tags/tag69.xml"/><Relationship Id="rId15" Type="http://schemas.openxmlformats.org/officeDocument/2006/relationships/image" Target="../media/image1.emf"/><Relationship Id="rId10" Type="http://schemas.openxmlformats.org/officeDocument/2006/relationships/tags" Target="../tags/tag74.xml"/><Relationship Id="rId19" Type="http://schemas.openxmlformats.org/officeDocument/2006/relationships/image" Target="../media/image27.png"/><Relationship Id="rId4" Type="http://schemas.openxmlformats.org/officeDocument/2006/relationships/tags" Target="../tags/tag68.xml"/><Relationship Id="rId9" Type="http://schemas.openxmlformats.org/officeDocument/2006/relationships/tags" Target="../tags/tag73.xml"/><Relationship Id="rId14" Type="http://schemas.openxmlformats.org/officeDocument/2006/relationships/oleObject" Target="../embeddings/oleObject14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2" Type="http://schemas.openxmlformats.org/officeDocument/2006/relationships/tags" Target="../tags/tag77.xml"/><Relationship Id="rId1" Type="http://schemas.openxmlformats.org/officeDocument/2006/relationships/vmlDrawing" Target="../drawings/vmlDrawing15.vml"/><Relationship Id="rId6" Type="http://schemas.openxmlformats.org/officeDocument/2006/relationships/tags" Target="../tags/tag81.xml"/><Relationship Id="rId11" Type="http://schemas.openxmlformats.org/officeDocument/2006/relationships/image" Target="../media/image29.png"/><Relationship Id="rId5" Type="http://schemas.openxmlformats.org/officeDocument/2006/relationships/tags" Target="../tags/tag80.xml"/><Relationship Id="rId10" Type="http://schemas.openxmlformats.org/officeDocument/2006/relationships/image" Target="../media/image1.emf"/><Relationship Id="rId4" Type="http://schemas.openxmlformats.org/officeDocument/2006/relationships/tags" Target="../tags/tag79.xml"/><Relationship Id="rId9" Type="http://schemas.openxmlformats.org/officeDocument/2006/relationships/oleObject" Target="../embeddings/oleObject15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84.xml"/><Relationship Id="rId7" Type="http://schemas.openxmlformats.org/officeDocument/2006/relationships/oleObject" Target="../embeddings/oleObject16.bin"/><Relationship Id="rId2" Type="http://schemas.openxmlformats.org/officeDocument/2006/relationships/tags" Target="../tags/tag83.xml"/><Relationship Id="rId1" Type="http://schemas.openxmlformats.org/officeDocument/2006/relationships/vmlDrawing" Target="../drawings/vmlDrawing16.v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9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tags" Target="../tags/tag88.xml"/><Relationship Id="rId7" Type="http://schemas.openxmlformats.org/officeDocument/2006/relationships/image" Target="../media/image1.emf"/><Relationship Id="rId2" Type="http://schemas.openxmlformats.org/officeDocument/2006/relationships/tags" Target="../tags/tag8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7.bin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8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hyperlink" Target="https://www.instaweb.my/godigital?ref=TM3492017" TargetMode="External"/><Relationship Id="rId5" Type="http://schemas.openxmlformats.org/officeDocument/2006/relationships/hyperlink" Target="https://www.instaweb.my/godigital?ref=TM3502017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0.png"/><Relationship Id="rId3" Type="http://schemas.openxmlformats.org/officeDocument/2006/relationships/tags" Target="../tags/tag7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png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tags" Target="../tags/tag10.xml"/><Relationship Id="rId11" Type="http://schemas.openxmlformats.org/officeDocument/2006/relationships/image" Target="../media/image8.png"/><Relationship Id="rId5" Type="http://schemas.openxmlformats.org/officeDocument/2006/relationships/tags" Target="../tags/tag9.xml"/><Relationship Id="rId10" Type="http://schemas.openxmlformats.org/officeDocument/2006/relationships/image" Target="../media/image7.png"/><Relationship Id="rId4" Type="http://schemas.openxmlformats.org/officeDocument/2006/relationships/tags" Target="../tags/tag8.xml"/><Relationship Id="rId9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2" Type="http://schemas.openxmlformats.org/officeDocument/2006/relationships/tags" Target="../tags/tag11.xml"/><Relationship Id="rId1" Type="http://schemas.openxmlformats.org/officeDocument/2006/relationships/vmlDrawing" Target="../drawings/vmlDrawing4.vml"/><Relationship Id="rId6" Type="http://schemas.openxmlformats.org/officeDocument/2006/relationships/tags" Target="../tags/tag15.xml"/><Relationship Id="rId11" Type="http://schemas.openxmlformats.org/officeDocument/2006/relationships/image" Target="../media/image11.png"/><Relationship Id="rId5" Type="http://schemas.openxmlformats.org/officeDocument/2006/relationships/tags" Target="../tags/tag14.xml"/><Relationship Id="rId10" Type="http://schemas.openxmlformats.org/officeDocument/2006/relationships/image" Target="../media/image1.emf"/><Relationship Id="rId4" Type="http://schemas.openxmlformats.org/officeDocument/2006/relationships/tags" Target="../tags/tag13.xml"/><Relationship Id="rId9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18.xml"/><Relationship Id="rId7" Type="http://schemas.openxmlformats.org/officeDocument/2006/relationships/oleObject" Target="../embeddings/oleObject5.bin"/><Relationship Id="rId2" Type="http://schemas.openxmlformats.org/officeDocument/2006/relationships/tags" Target="../tags/tag17.xml"/><Relationship Id="rId1" Type="http://schemas.openxmlformats.org/officeDocument/2006/relationships/vmlDrawing" Target="../drawings/vmlDrawing5.v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.xml"/><Relationship Id="rId10" Type="http://schemas.openxmlformats.org/officeDocument/2006/relationships/image" Target="../media/image8.png"/><Relationship Id="rId4" Type="http://schemas.openxmlformats.org/officeDocument/2006/relationships/tags" Target="../tags/tag19.xml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tags" Target="../tags/tag22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1.xml"/><Relationship Id="rId1" Type="http://schemas.openxmlformats.org/officeDocument/2006/relationships/vmlDrawing" Target="../drawings/vmlDrawing6.vml"/><Relationship Id="rId6" Type="http://schemas.openxmlformats.org/officeDocument/2006/relationships/tags" Target="../tags/tag25.xml"/><Relationship Id="rId11" Type="http://schemas.openxmlformats.org/officeDocument/2006/relationships/image" Target="../media/image7.png"/><Relationship Id="rId5" Type="http://schemas.openxmlformats.org/officeDocument/2006/relationships/tags" Target="../tags/tag24.xml"/><Relationship Id="rId10" Type="http://schemas.openxmlformats.org/officeDocument/2006/relationships/image" Target="../media/image12.png"/><Relationship Id="rId4" Type="http://schemas.openxmlformats.org/officeDocument/2006/relationships/tags" Target="../tags/tag23.xml"/><Relationship Id="rId9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tags" Target="../tags/tag2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6.xml"/><Relationship Id="rId1" Type="http://schemas.openxmlformats.org/officeDocument/2006/relationships/vmlDrawing" Target="../drawings/vmlDrawing7.v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image" Target="../media/image13.png"/><Relationship Id="rId4" Type="http://schemas.openxmlformats.org/officeDocument/2006/relationships/tags" Target="../tags/tag28.xml"/><Relationship Id="rId9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30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40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240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8"/>
          <p:cNvGrpSpPr/>
          <p:nvPr>
            <p:custDataLst>
              <p:tags r:id="rId3"/>
            </p:custDataLst>
          </p:nvPr>
        </p:nvGrpSpPr>
        <p:grpSpPr>
          <a:xfrm>
            <a:off x="152402" y="431800"/>
            <a:ext cx="11872361" cy="101600"/>
            <a:chOff x="1" y="431800"/>
            <a:chExt cx="11872361" cy="101600"/>
          </a:xfrm>
        </p:grpSpPr>
        <p:sp>
          <p:nvSpPr>
            <p:cNvPr id="10" name="Rectangle 9"/>
            <p:cNvSpPr/>
            <p:nvPr/>
          </p:nvSpPr>
          <p:spPr>
            <a:xfrm>
              <a:off x="1600199" y="431800"/>
              <a:ext cx="10272163" cy="101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81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515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4" name="TextBox 13"/>
          <p:cNvSpPr txBox="1"/>
          <p:nvPr>
            <p:custDataLst>
              <p:tags r:id="rId4"/>
            </p:custDataLst>
          </p:nvPr>
        </p:nvSpPr>
        <p:spPr>
          <a:xfrm>
            <a:off x="152400" y="-15766"/>
            <a:ext cx="10515600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Step by Step to Register Instaweb </a:t>
            </a:r>
          </a:p>
        </p:txBody>
      </p:sp>
      <p:pic>
        <p:nvPicPr>
          <p:cNvPr id="119810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4" r="6911"/>
          <a:stretch/>
        </p:blipFill>
        <p:spPr bwMode="auto">
          <a:xfrm>
            <a:off x="482784" y="952869"/>
            <a:ext cx="11286869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9" descr="Image result for circle clip art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4751730"/>
            <a:ext cx="1143000" cy="42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82784" y="5655112"/>
            <a:ext cx="11278987" cy="584775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3200" b="1" dirty="0"/>
              <a:t>Choose your temporary subdomain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39500" y="1"/>
            <a:ext cx="800100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8</a:t>
            </a:r>
            <a:endParaRPr lang="en-MY" sz="4400" b="1" dirty="0"/>
          </a:p>
        </p:txBody>
      </p:sp>
    </p:spTree>
    <p:extLst>
      <p:ext uri="{BB962C8B-B14F-4D97-AF65-F5344CB8AC3E}">
        <p14:creationId xmlns:p14="http://schemas.microsoft.com/office/powerpoint/2010/main" val="56790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40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240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8"/>
          <p:cNvGrpSpPr/>
          <p:nvPr>
            <p:custDataLst>
              <p:tags r:id="rId3"/>
            </p:custDataLst>
          </p:nvPr>
        </p:nvGrpSpPr>
        <p:grpSpPr>
          <a:xfrm>
            <a:off x="152402" y="431800"/>
            <a:ext cx="11872361" cy="101600"/>
            <a:chOff x="1" y="431800"/>
            <a:chExt cx="11872361" cy="101600"/>
          </a:xfrm>
        </p:grpSpPr>
        <p:sp>
          <p:nvSpPr>
            <p:cNvPr id="10" name="Rectangle 9"/>
            <p:cNvSpPr/>
            <p:nvPr/>
          </p:nvSpPr>
          <p:spPr>
            <a:xfrm>
              <a:off x="1600199" y="431800"/>
              <a:ext cx="10272163" cy="101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81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515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4" name="TextBox 13"/>
          <p:cNvSpPr txBox="1"/>
          <p:nvPr>
            <p:custDataLst>
              <p:tags r:id="rId4"/>
            </p:custDataLst>
          </p:nvPr>
        </p:nvSpPr>
        <p:spPr>
          <a:xfrm>
            <a:off x="152400" y="-15766"/>
            <a:ext cx="10515600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Step by Step to Register Instaweb </a:t>
            </a:r>
          </a:p>
        </p:txBody>
      </p:sp>
      <p:pic>
        <p:nvPicPr>
          <p:cNvPr id="120835" name="Picture 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0"/>
          <a:stretch/>
        </p:blipFill>
        <p:spPr bwMode="auto">
          <a:xfrm>
            <a:off x="482783" y="952869"/>
            <a:ext cx="11278987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82784" y="5655112"/>
            <a:ext cx="11278987" cy="584775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3200" b="1" dirty="0"/>
              <a:t>Your Website is READY!!!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77600" y="1"/>
            <a:ext cx="762000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9</a:t>
            </a:r>
            <a:endParaRPr lang="en-MY" sz="4400" b="1" dirty="0"/>
          </a:p>
        </p:txBody>
      </p:sp>
    </p:spTree>
    <p:extLst>
      <p:ext uri="{BB962C8B-B14F-4D97-AF65-F5344CB8AC3E}">
        <p14:creationId xmlns:p14="http://schemas.microsoft.com/office/powerpoint/2010/main" val="339571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40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240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1858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" t="1470" b="-4557"/>
          <a:stretch/>
        </p:blipFill>
        <p:spPr bwMode="auto">
          <a:xfrm>
            <a:off x="482783" y="952870"/>
            <a:ext cx="11278987" cy="5287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>
            <p:custDataLst>
              <p:tags r:id="rId4"/>
            </p:custDataLst>
          </p:nvPr>
        </p:nvGrpSpPr>
        <p:grpSpPr>
          <a:xfrm>
            <a:off x="152402" y="431800"/>
            <a:ext cx="11872361" cy="101600"/>
            <a:chOff x="1" y="431800"/>
            <a:chExt cx="11872361" cy="101600"/>
          </a:xfrm>
        </p:grpSpPr>
        <p:sp>
          <p:nvSpPr>
            <p:cNvPr id="10" name="Rectangle 9"/>
            <p:cNvSpPr/>
            <p:nvPr/>
          </p:nvSpPr>
          <p:spPr>
            <a:xfrm>
              <a:off x="1600199" y="431800"/>
              <a:ext cx="10272163" cy="101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81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515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4" name="TextBox 13"/>
          <p:cNvSpPr txBox="1"/>
          <p:nvPr>
            <p:custDataLst>
              <p:tags r:id="rId5"/>
            </p:custDataLst>
          </p:nvPr>
        </p:nvSpPr>
        <p:spPr>
          <a:xfrm>
            <a:off x="152400" y="-15766"/>
            <a:ext cx="10515600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Step by Step to Register Instaweb </a:t>
            </a:r>
          </a:p>
        </p:txBody>
      </p:sp>
      <p:pic>
        <p:nvPicPr>
          <p:cNvPr id="15" name="Picture 129" descr="Image result for circle clip art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4191001"/>
            <a:ext cx="1593631" cy="42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82784" y="5655112"/>
            <a:ext cx="11278987" cy="584775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3200" b="1" dirty="0"/>
              <a:t>Click </a:t>
            </a:r>
            <a:r>
              <a:rPr lang="en-MY" sz="3200" b="1" dirty="0" smtClean="0"/>
              <a:t>Setting </a:t>
            </a:r>
            <a:r>
              <a:rPr lang="en-MY" sz="3200" b="1" dirty="0" err="1" smtClean="0"/>
              <a:t>ang</a:t>
            </a:r>
            <a:r>
              <a:rPr lang="en-MY" sz="3200" b="1" dirty="0" smtClean="0"/>
              <a:t> Go ‘Start </a:t>
            </a:r>
            <a:r>
              <a:rPr lang="en-MY" sz="3200" b="1" dirty="0"/>
              <a:t>Full Account’</a:t>
            </a:r>
          </a:p>
        </p:txBody>
      </p:sp>
      <p:pic>
        <p:nvPicPr>
          <p:cNvPr id="121878" name="Picture 2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133600"/>
            <a:ext cx="8458200" cy="2568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29" descr="Image result for circle clip art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191001"/>
            <a:ext cx="1593631" cy="42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1277600" y="1"/>
            <a:ext cx="762000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10</a:t>
            </a:r>
            <a:endParaRPr lang="en-MY" sz="4400" b="1" dirty="0"/>
          </a:p>
        </p:txBody>
      </p:sp>
    </p:spTree>
    <p:extLst>
      <p:ext uri="{BB962C8B-B14F-4D97-AF65-F5344CB8AC3E}">
        <p14:creationId xmlns:p14="http://schemas.microsoft.com/office/powerpoint/2010/main" val="337619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40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240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8"/>
          <p:cNvGrpSpPr/>
          <p:nvPr>
            <p:custDataLst>
              <p:tags r:id="rId3"/>
            </p:custDataLst>
          </p:nvPr>
        </p:nvGrpSpPr>
        <p:grpSpPr>
          <a:xfrm>
            <a:off x="152402" y="431800"/>
            <a:ext cx="11872361" cy="101600"/>
            <a:chOff x="1" y="431800"/>
            <a:chExt cx="11872361" cy="101600"/>
          </a:xfrm>
        </p:grpSpPr>
        <p:sp>
          <p:nvSpPr>
            <p:cNvPr id="10" name="Rectangle 9"/>
            <p:cNvSpPr/>
            <p:nvPr/>
          </p:nvSpPr>
          <p:spPr>
            <a:xfrm>
              <a:off x="1600199" y="431800"/>
              <a:ext cx="10272163" cy="101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81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515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4" name="TextBox 13"/>
          <p:cNvSpPr txBox="1"/>
          <p:nvPr>
            <p:custDataLst>
              <p:tags r:id="rId4"/>
            </p:custDataLst>
          </p:nvPr>
        </p:nvSpPr>
        <p:spPr>
          <a:xfrm>
            <a:off x="152400" y="-15766"/>
            <a:ext cx="10515600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Step by Step to Register Instaweb </a:t>
            </a:r>
          </a:p>
        </p:txBody>
      </p:sp>
      <p:pic>
        <p:nvPicPr>
          <p:cNvPr id="122883" name="Picture 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" r="6436" b="78336"/>
          <a:stretch/>
        </p:blipFill>
        <p:spPr bwMode="auto">
          <a:xfrm>
            <a:off x="482783" y="609601"/>
            <a:ext cx="11395247" cy="730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5" name="Picture 5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1" t="17125" r="5404" b="14910"/>
          <a:stretch/>
        </p:blipFill>
        <p:spPr bwMode="auto">
          <a:xfrm>
            <a:off x="482783" y="2770629"/>
            <a:ext cx="11532811" cy="3916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" t="43562" r="6436" b="12876"/>
          <a:stretch/>
        </p:blipFill>
        <p:spPr bwMode="auto">
          <a:xfrm>
            <a:off x="482782" y="1350580"/>
            <a:ext cx="11395247" cy="146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82784" y="6172201"/>
            <a:ext cx="11278987" cy="584775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3200" b="1" dirty="0"/>
              <a:t>Fill in the Details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77600" y="1"/>
            <a:ext cx="762000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11</a:t>
            </a:r>
            <a:endParaRPr lang="en-MY" sz="4400" b="1" dirty="0"/>
          </a:p>
        </p:txBody>
      </p:sp>
    </p:spTree>
    <p:extLst>
      <p:ext uri="{BB962C8B-B14F-4D97-AF65-F5344CB8AC3E}">
        <p14:creationId xmlns:p14="http://schemas.microsoft.com/office/powerpoint/2010/main" val="428432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40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240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" t="43562" r="6436" b="12876"/>
          <a:stretch/>
        </p:blipFill>
        <p:spPr bwMode="auto">
          <a:xfrm>
            <a:off x="482782" y="1350580"/>
            <a:ext cx="11395247" cy="146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06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28184" r="6796" b="-1"/>
          <a:stretch/>
        </p:blipFill>
        <p:spPr bwMode="auto">
          <a:xfrm>
            <a:off x="482782" y="1925771"/>
            <a:ext cx="11319049" cy="3810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>
            <p:custDataLst>
              <p:tags r:id="rId5"/>
            </p:custDataLst>
          </p:nvPr>
        </p:nvGrpSpPr>
        <p:grpSpPr>
          <a:xfrm>
            <a:off x="152402" y="431800"/>
            <a:ext cx="11872361" cy="101600"/>
            <a:chOff x="1" y="431800"/>
            <a:chExt cx="11872361" cy="101600"/>
          </a:xfrm>
        </p:grpSpPr>
        <p:sp>
          <p:nvSpPr>
            <p:cNvPr id="10" name="Rectangle 9"/>
            <p:cNvSpPr/>
            <p:nvPr/>
          </p:nvSpPr>
          <p:spPr>
            <a:xfrm>
              <a:off x="1600199" y="431800"/>
              <a:ext cx="10272163" cy="101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81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515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4" name="TextBox 13"/>
          <p:cNvSpPr txBox="1"/>
          <p:nvPr>
            <p:custDataLst>
              <p:tags r:id="rId6"/>
            </p:custDataLst>
          </p:nvPr>
        </p:nvSpPr>
        <p:spPr>
          <a:xfrm>
            <a:off x="152400" y="-15766"/>
            <a:ext cx="10515600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Step by Step to Register Instaweb </a:t>
            </a:r>
          </a:p>
        </p:txBody>
      </p:sp>
      <p:pic>
        <p:nvPicPr>
          <p:cNvPr id="16" name="Picture 129" descr="Image result for circle clip art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5181601"/>
            <a:ext cx="990600" cy="42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" r="6436" b="78336"/>
          <a:stretch/>
        </p:blipFill>
        <p:spPr bwMode="auto">
          <a:xfrm>
            <a:off x="482783" y="609601"/>
            <a:ext cx="11395247" cy="730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482784" y="6172201"/>
            <a:ext cx="11278987" cy="584775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3200" b="1" dirty="0"/>
              <a:t>Choose Preferred Domain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77600" y="1"/>
            <a:ext cx="762000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12</a:t>
            </a:r>
            <a:endParaRPr lang="en-MY" sz="4400" b="1" dirty="0"/>
          </a:p>
        </p:txBody>
      </p:sp>
    </p:spTree>
    <p:extLst>
      <p:ext uri="{BB962C8B-B14F-4D97-AF65-F5344CB8AC3E}">
        <p14:creationId xmlns:p14="http://schemas.microsoft.com/office/powerpoint/2010/main" val="355118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40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240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" t="43562" r="6436" b="12876"/>
          <a:stretch/>
        </p:blipFill>
        <p:spPr bwMode="auto">
          <a:xfrm>
            <a:off x="635182" y="1502980"/>
            <a:ext cx="11395247" cy="146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" t="43562" r="6436" b="12876"/>
          <a:stretch/>
        </p:blipFill>
        <p:spPr bwMode="auto">
          <a:xfrm>
            <a:off x="482782" y="1350580"/>
            <a:ext cx="11395247" cy="146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30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9" r="6826"/>
          <a:stretch/>
        </p:blipFill>
        <p:spPr bwMode="auto">
          <a:xfrm>
            <a:off x="795835" y="678574"/>
            <a:ext cx="11140439" cy="577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>
            <p:custDataLst>
              <p:tags r:id="rId6"/>
            </p:custDataLst>
          </p:nvPr>
        </p:nvGrpSpPr>
        <p:grpSpPr>
          <a:xfrm>
            <a:off x="152402" y="431800"/>
            <a:ext cx="11872361" cy="101600"/>
            <a:chOff x="1" y="431800"/>
            <a:chExt cx="11872361" cy="101600"/>
          </a:xfrm>
        </p:grpSpPr>
        <p:sp>
          <p:nvSpPr>
            <p:cNvPr id="10" name="Rectangle 9"/>
            <p:cNvSpPr/>
            <p:nvPr/>
          </p:nvSpPr>
          <p:spPr>
            <a:xfrm>
              <a:off x="1600199" y="431800"/>
              <a:ext cx="10272163" cy="101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81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515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4" name="TextBox 13"/>
          <p:cNvSpPr txBox="1"/>
          <p:nvPr>
            <p:custDataLst>
              <p:tags r:id="rId7"/>
            </p:custDataLst>
          </p:nvPr>
        </p:nvSpPr>
        <p:spPr>
          <a:xfrm>
            <a:off x="152400" y="-15766"/>
            <a:ext cx="10515600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Step by Step to Register Instaweb </a:t>
            </a:r>
          </a:p>
        </p:txBody>
      </p:sp>
      <p:pic>
        <p:nvPicPr>
          <p:cNvPr id="17" name="Picture 3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" r="6436" b="78336"/>
          <a:stretch/>
        </p:blipFill>
        <p:spPr bwMode="auto">
          <a:xfrm>
            <a:off x="635183" y="762001"/>
            <a:ext cx="11395247" cy="730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82784" y="6172201"/>
            <a:ext cx="11278987" cy="584775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3200" b="1" dirty="0"/>
              <a:t>Choose Payment Method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277600" y="1"/>
            <a:ext cx="762000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13</a:t>
            </a:r>
            <a:endParaRPr lang="en-MY" sz="4400" b="1" dirty="0"/>
          </a:p>
        </p:txBody>
      </p:sp>
    </p:spTree>
    <p:extLst>
      <p:ext uri="{BB962C8B-B14F-4D97-AF65-F5344CB8AC3E}">
        <p14:creationId xmlns:p14="http://schemas.microsoft.com/office/powerpoint/2010/main" val="354557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40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5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240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Picture 20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47" b="3603"/>
          <a:stretch/>
        </p:blipFill>
        <p:spPr bwMode="auto">
          <a:xfrm>
            <a:off x="609601" y="5943601"/>
            <a:ext cx="11420475" cy="86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>
            <p:custDataLst>
              <p:tags r:id="rId4"/>
            </p:custDataLst>
          </p:nvPr>
        </p:nvGrpSpPr>
        <p:grpSpPr>
          <a:xfrm>
            <a:off x="152402" y="431800"/>
            <a:ext cx="11872361" cy="101600"/>
            <a:chOff x="1" y="431800"/>
            <a:chExt cx="11872361" cy="101600"/>
          </a:xfrm>
        </p:grpSpPr>
        <p:sp>
          <p:nvSpPr>
            <p:cNvPr id="10" name="Rectangle 9"/>
            <p:cNvSpPr/>
            <p:nvPr/>
          </p:nvSpPr>
          <p:spPr>
            <a:xfrm>
              <a:off x="1600199" y="431800"/>
              <a:ext cx="10272163" cy="101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81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515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4" name="TextBox 13"/>
          <p:cNvSpPr txBox="1"/>
          <p:nvPr>
            <p:custDataLst>
              <p:tags r:id="rId5"/>
            </p:custDataLst>
          </p:nvPr>
        </p:nvSpPr>
        <p:spPr>
          <a:xfrm>
            <a:off x="152400" y="-15766"/>
            <a:ext cx="10515600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Step by Step to Register Instaweb </a:t>
            </a:r>
          </a:p>
        </p:txBody>
      </p:sp>
      <p:pic>
        <p:nvPicPr>
          <p:cNvPr id="126995" name="Picture 19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7" t="5330" r="4878" b="81609"/>
          <a:stretch/>
        </p:blipFill>
        <p:spPr bwMode="auto">
          <a:xfrm>
            <a:off x="837149" y="609600"/>
            <a:ext cx="10972800" cy="585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96" name="Picture 20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60"/>
          <a:stretch/>
        </p:blipFill>
        <p:spPr bwMode="auto">
          <a:xfrm>
            <a:off x="602802" y="3389586"/>
            <a:ext cx="11420475" cy="2706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9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7" t="33032" r="4878" b="57187"/>
          <a:stretch/>
        </p:blipFill>
        <p:spPr bwMode="auto">
          <a:xfrm>
            <a:off x="837149" y="1124608"/>
            <a:ext cx="10972800" cy="438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9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7" t="56870" r="4878" b="-152"/>
          <a:stretch/>
        </p:blipFill>
        <p:spPr bwMode="auto">
          <a:xfrm>
            <a:off x="826639" y="1563414"/>
            <a:ext cx="10972800" cy="1941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000" name="Picture 24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100" y="6210300"/>
            <a:ext cx="20955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29" descr="Image result for circle clip art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7501" y="6351930"/>
            <a:ext cx="1828800" cy="42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>
            <p:custDataLst>
              <p:tags r:id="rId12"/>
            </p:custDataLst>
          </p:nvPr>
        </p:nvSpPr>
        <p:spPr>
          <a:xfrm>
            <a:off x="482784" y="6172201"/>
            <a:ext cx="11278987" cy="584775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3200" b="1" dirty="0"/>
              <a:t>Review Order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77600" y="1"/>
            <a:ext cx="762000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14</a:t>
            </a:r>
            <a:endParaRPr lang="en-MY" sz="4400" b="1" dirty="0"/>
          </a:p>
        </p:txBody>
      </p:sp>
      <p:pic>
        <p:nvPicPr>
          <p:cNvPr id="126033" name="Picture 81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1" b="1"/>
          <a:stretch/>
        </p:blipFill>
        <p:spPr bwMode="auto">
          <a:xfrm>
            <a:off x="1447800" y="3505200"/>
            <a:ext cx="9645926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304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40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240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7058" name="Picture 8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201" y="533401"/>
            <a:ext cx="7154660" cy="6223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>
            <p:custDataLst>
              <p:tags r:id="rId4"/>
            </p:custDataLst>
          </p:nvPr>
        </p:nvGrpSpPr>
        <p:grpSpPr>
          <a:xfrm>
            <a:off x="152402" y="431800"/>
            <a:ext cx="11872361" cy="101600"/>
            <a:chOff x="1" y="431800"/>
            <a:chExt cx="11872361" cy="101600"/>
          </a:xfrm>
        </p:grpSpPr>
        <p:sp>
          <p:nvSpPr>
            <p:cNvPr id="10" name="Rectangle 9"/>
            <p:cNvSpPr/>
            <p:nvPr/>
          </p:nvSpPr>
          <p:spPr>
            <a:xfrm>
              <a:off x="1600199" y="431800"/>
              <a:ext cx="10272163" cy="101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81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515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4" name="TextBox 13"/>
          <p:cNvSpPr txBox="1"/>
          <p:nvPr>
            <p:custDataLst>
              <p:tags r:id="rId5"/>
            </p:custDataLst>
          </p:nvPr>
        </p:nvSpPr>
        <p:spPr>
          <a:xfrm>
            <a:off x="152400" y="-15766"/>
            <a:ext cx="10515600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Step by Step to Register Instaweb </a:t>
            </a:r>
          </a:p>
        </p:txBody>
      </p:sp>
      <p:sp>
        <p:nvSpPr>
          <p:cNvPr id="24" name="TextBox 23"/>
          <p:cNvSpPr txBox="1"/>
          <p:nvPr>
            <p:custDataLst>
              <p:tags r:id="rId6"/>
            </p:custDataLst>
          </p:nvPr>
        </p:nvSpPr>
        <p:spPr>
          <a:xfrm>
            <a:off x="482784" y="6172201"/>
            <a:ext cx="11278987" cy="584775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3200" b="1" dirty="0"/>
              <a:t>Receipt of Purchase is READY! Please make payment…</a:t>
            </a:r>
          </a:p>
        </p:txBody>
      </p:sp>
      <p:sp>
        <p:nvSpPr>
          <p:cNvPr id="16" name="TextBox 15"/>
          <p:cNvSpPr txBox="1"/>
          <p:nvPr>
            <p:custDataLst>
              <p:tags r:id="rId7"/>
            </p:custDataLst>
          </p:nvPr>
        </p:nvSpPr>
        <p:spPr>
          <a:xfrm>
            <a:off x="11277600" y="1"/>
            <a:ext cx="762000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15</a:t>
            </a:r>
            <a:endParaRPr lang="en-MY" sz="4400" b="1" dirty="0"/>
          </a:p>
        </p:txBody>
      </p:sp>
    </p:spTree>
    <p:extLst>
      <p:ext uri="{BB962C8B-B14F-4D97-AF65-F5344CB8AC3E}">
        <p14:creationId xmlns:p14="http://schemas.microsoft.com/office/powerpoint/2010/main" val="83248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40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240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1074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050" y="952870"/>
            <a:ext cx="9696450" cy="566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>
            <p:custDataLst>
              <p:tags r:id="rId4"/>
            </p:custDataLst>
          </p:nvPr>
        </p:nvGrpSpPr>
        <p:grpSpPr>
          <a:xfrm>
            <a:off x="152402" y="431800"/>
            <a:ext cx="11872361" cy="101600"/>
            <a:chOff x="1" y="431800"/>
            <a:chExt cx="11872361" cy="101600"/>
          </a:xfrm>
        </p:grpSpPr>
        <p:sp>
          <p:nvSpPr>
            <p:cNvPr id="10" name="Rectangle 9"/>
            <p:cNvSpPr/>
            <p:nvPr/>
          </p:nvSpPr>
          <p:spPr>
            <a:xfrm>
              <a:off x="1600199" y="431800"/>
              <a:ext cx="10272163" cy="101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81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515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4" name="TextBox 13"/>
          <p:cNvSpPr txBox="1"/>
          <p:nvPr>
            <p:custDataLst>
              <p:tags r:id="rId5"/>
            </p:custDataLst>
          </p:nvPr>
        </p:nvSpPr>
        <p:spPr>
          <a:xfrm>
            <a:off x="152400" y="-15766"/>
            <a:ext cx="10515600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Step by Step to Register Instaweb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2784" y="5655112"/>
            <a:ext cx="11278987" cy="584775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If Make ONLINE payment</a:t>
            </a:r>
            <a:endParaRPr lang="en-MY" sz="3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1277600" y="1"/>
            <a:ext cx="762000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16</a:t>
            </a:r>
            <a:endParaRPr lang="en-MY" sz="4400" b="1" dirty="0"/>
          </a:p>
        </p:txBody>
      </p:sp>
    </p:spTree>
    <p:extLst>
      <p:ext uri="{BB962C8B-B14F-4D97-AF65-F5344CB8AC3E}">
        <p14:creationId xmlns:p14="http://schemas.microsoft.com/office/powerpoint/2010/main" val="274080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40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240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8"/>
          <p:cNvGrpSpPr/>
          <p:nvPr>
            <p:custDataLst>
              <p:tags r:id="rId3"/>
            </p:custDataLst>
          </p:nvPr>
        </p:nvGrpSpPr>
        <p:grpSpPr>
          <a:xfrm>
            <a:off x="152402" y="431800"/>
            <a:ext cx="11872361" cy="101600"/>
            <a:chOff x="1" y="431800"/>
            <a:chExt cx="11872361" cy="101600"/>
          </a:xfrm>
        </p:grpSpPr>
        <p:sp>
          <p:nvSpPr>
            <p:cNvPr id="10" name="Rectangle 9"/>
            <p:cNvSpPr/>
            <p:nvPr/>
          </p:nvSpPr>
          <p:spPr>
            <a:xfrm>
              <a:off x="1600199" y="431800"/>
              <a:ext cx="10272163" cy="101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81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515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4" name="TextBox 13"/>
          <p:cNvSpPr txBox="1"/>
          <p:nvPr>
            <p:custDataLst>
              <p:tags r:id="rId4"/>
            </p:custDataLst>
          </p:nvPr>
        </p:nvSpPr>
        <p:spPr>
          <a:xfrm>
            <a:off x="152400" y="-15766"/>
            <a:ext cx="10515600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Sample Bill</a:t>
            </a:r>
          </a:p>
        </p:txBody>
      </p:sp>
      <p:pic>
        <p:nvPicPr>
          <p:cNvPr id="132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650" y="652463"/>
            <a:ext cx="6915150" cy="60352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1277600" y="1"/>
            <a:ext cx="762000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17</a:t>
            </a:r>
            <a:endParaRPr lang="en-MY" sz="4400" b="1" dirty="0"/>
          </a:p>
        </p:txBody>
      </p:sp>
    </p:spTree>
    <p:extLst>
      <p:ext uri="{BB962C8B-B14F-4D97-AF65-F5344CB8AC3E}">
        <p14:creationId xmlns:p14="http://schemas.microsoft.com/office/powerpoint/2010/main" val="79332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69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027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>
            <p:custDataLst>
              <p:tags r:id="rId1"/>
            </p:custDataLst>
          </p:nvPr>
        </p:nvGrpSpPr>
        <p:grpSpPr>
          <a:xfrm>
            <a:off x="152402" y="431800"/>
            <a:ext cx="11872361" cy="101600"/>
            <a:chOff x="1" y="431800"/>
            <a:chExt cx="11872361" cy="101600"/>
          </a:xfrm>
        </p:grpSpPr>
        <p:sp>
          <p:nvSpPr>
            <p:cNvPr id="11" name="Rectangle 10"/>
            <p:cNvSpPr/>
            <p:nvPr/>
          </p:nvSpPr>
          <p:spPr>
            <a:xfrm>
              <a:off x="1600199" y="431800"/>
              <a:ext cx="10272163" cy="101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181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0515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5" name="TextBox 14"/>
          <p:cNvSpPr txBox="1"/>
          <p:nvPr>
            <p:custDataLst>
              <p:tags r:id="rId2"/>
            </p:custDataLst>
          </p:nvPr>
        </p:nvSpPr>
        <p:spPr>
          <a:xfrm>
            <a:off x="152402" y="-24676"/>
            <a:ext cx="11591846" cy="830985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MY" sz="2400" b="1" dirty="0" smtClean="0"/>
              <a:t>The Unique URL : </a:t>
            </a:r>
            <a:r>
              <a:rPr lang="en-MY" sz="2400" b="1" dirty="0" smtClean="0">
                <a:solidFill>
                  <a:schemeClr val="accent1">
                    <a:lumMod val="75000"/>
                  </a:schemeClr>
                </a:solidFill>
              </a:rPr>
              <a:t>TM or BB Promo</a:t>
            </a:r>
          </a:p>
          <a:p>
            <a:endParaRPr lang="en-US" sz="2400" b="1" dirty="0">
              <a:solidFill>
                <a:schemeClr val="accent6">
                  <a:lumMod val="75000"/>
                </a:schemeClr>
              </a:solidFill>
              <a:latin typeface="Arial Black"/>
              <a:cs typeface="Arial Black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1085430"/>
            <a:ext cx="9498118" cy="523220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2800" dirty="0" smtClean="0"/>
              <a:t>The URL will be appear at new tab</a:t>
            </a:r>
            <a:r>
              <a:rPr lang="en-MY" sz="2800" b="1" dirty="0" smtClean="0">
                <a:solidFill>
                  <a:schemeClr val="accent1">
                    <a:lumMod val="75000"/>
                  </a:schemeClr>
                </a:solidFill>
              </a:rPr>
              <a:t> Normal Price – </a:t>
            </a:r>
            <a:r>
              <a:rPr lang="en-MY" sz="2800" b="1" dirty="0" smtClean="0">
                <a:solidFill>
                  <a:srgbClr val="FF0000"/>
                </a:solidFill>
              </a:rPr>
              <a:t>RM 49.90</a:t>
            </a:r>
            <a:endParaRPr lang="en-MY" sz="2800" b="1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789" y="1619949"/>
            <a:ext cx="8065873" cy="98275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TextBox 18"/>
          <p:cNvSpPr txBox="1"/>
          <p:nvPr/>
        </p:nvSpPr>
        <p:spPr>
          <a:xfrm>
            <a:off x="152402" y="5201233"/>
            <a:ext cx="11683283" cy="1200329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hlinkClick r:id="rId5"/>
              </a:rPr>
              <a:t>https</a:t>
            </a:r>
            <a:r>
              <a:rPr lang="en-US" sz="2400" b="1" dirty="0">
                <a:hlinkClick r:id="rId5"/>
              </a:rPr>
              <a:t>://</a:t>
            </a:r>
            <a:r>
              <a:rPr lang="en-US" sz="2400" b="1" dirty="0" smtClean="0">
                <a:hlinkClick r:id="rId5"/>
              </a:rPr>
              <a:t>www.instaweb.my/godigital?ref=TM3502017</a:t>
            </a:r>
            <a:r>
              <a:rPr lang="en-US" sz="2400" b="1" dirty="0"/>
              <a:t>  </a:t>
            </a:r>
            <a:br>
              <a:rPr lang="en-US" sz="2400" b="1" dirty="0"/>
            </a:br>
            <a:r>
              <a:rPr lang="en-US" sz="2400" b="1" dirty="0">
                <a:hlinkClick r:id="rId6"/>
              </a:rPr>
              <a:t>https://</a:t>
            </a:r>
            <a:r>
              <a:rPr lang="en-US" sz="2400" b="1" dirty="0" smtClean="0">
                <a:hlinkClick r:id="rId6"/>
              </a:rPr>
              <a:t>www.instaweb.my/godigital?ref=TM3492017</a:t>
            </a:r>
            <a:endParaRPr lang="en-US" sz="2400" b="1" dirty="0" smtClean="0"/>
          </a:p>
          <a:p>
            <a:pPr algn="ctr"/>
            <a:r>
              <a:rPr lang="en-US" sz="2400" b="1" dirty="0" smtClean="0"/>
              <a:t>Special URL  to enjoy the promo price. </a:t>
            </a:r>
            <a:endParaRPr lang="en-MY" sz="2400" b="1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789" y="3404841"/>
            <a:ext cx="8181783" cy="103822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20" name="TextBox 19"/>
          <p:cNvSpPr txBox="1"/>
          <p:nvPr/>
        </p:nvSpPr>
        <p:spPr>
          <a:xfrm>
            <a:off x="0" y="2837648"/>
            <a:ext cx="9498118" cy="523220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2800" dirty="0" smtClean="0"/>
              <a:t>The URL will be appear at new tab</a:t>
            </a:r>
            <a:r>
              <a:rPr lang="en-MY" sz="2800" b="1" dirty="0" smtClean="0">
                <a:solidFill>
                  <a:schemeClr val="accent1">
                    <a:lumMod val="75000"/>
                  </a:schemeClr>
                </a:solidFill>
              </a:rPr>
              <a:t> for TM Promo – </a:t>
            </a:r>
            <a:r>
              <a:rPr lang="en-MY" sz="2800" b="1" dirty="0" smtClean="0">
                <a:solidFill>
                  <a:srgbClr val="FF0000"/>
                </a:solidFill>
              </a:rPr>
              <a:t>RM 10.00</a:t>
            </a:r>
            <a:endParaRPr lang="en-MY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88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40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240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8"/>
          <p:cNvGrpSpPr/>
          <p:nvPr>
            <p:custDataLst>
              <p:tags r:id="rId3"/>
            </p:custDataLst>
          </p:nvPr>
        </p:nvGrpSpPr>
        <p:grpSpPr>
          <a:xfrm>
            <a:off x="152402" y="431800"/>
            <a:ext cx="11872361" cy="101600"/>
            <a:chOff x="1" y="431800"/>
            <a:chExt cx="11872361" cy="101600"/>
          </a:xfrm>
        </p:grpSpPr>
        <p:sp>
          <p:nvSpPr>
            <p:cNvPr id="10" name="Rectangle 9"/>
            <p:cNvSpPr/>
            <p:nvPr/>
          </p:nvSpPr>
          <p:spPr>
            <a:xfrm>
              <a:off x="1600199" y="431800"/>
              <a:ext cx="10272163" cy="101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81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515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4" name="TextBox 13"/>
          <p:cNvSpPr txBox="1"/>
          <p:nvPr>
            <p:custDataLst>
              <p:tags r:id="rId4"/>
            </p:custDataLst>
          </p:nvPr>
        </p:nvSpPr>
        <p:spPr>
          <a:xfrm>
            <a:off x="152400" y="-15766"/>
            <a:ext cx="10515600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Step by Step to Register Instaweb </a:t>
            </a:r>
          </a:p>
        </p:txBody>
      </p:sp>
      <p:pic>
        <p:nvPicPr>
          <p:cNvPr id="16" name="Picture 129" descr="Image result for circle clip ar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3380130"/>
            <a:ext cx="1143000" cy="42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482784" y="950242"/>
            <a:ext cx="11278987" cy="5289645"/>
            <a:chOff x="404123" y="1263555"/>
            <a:chExt cx="11278987" cy="5289645"/>
          </a:xfrm>
        </p:grpSpPr>
        <p:pic>
          <p:nvPicPr>
            <p:cNvPr id="110594" name="Picture 2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7" b="2458"/>
            <a:stretch/>
          </p:blipFill>
          <p:spPr bwMode="auto">
            <a:xfrm>
              <a:off x="404123" y="1263555"/>
              <a:ext cx="11278987" cy="5289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404123" y="5968425"/>
              <a:ext cx="11278987" cy="584775"/>
            </a:xfrm>
            <a:prstGeom prst="rect">
              <a:avLst/>
            </a:prstGeom>
            <a:solidFill>
              <a:schemeClr val="bg1">
                <a:alpha val="73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MY" sz="3200" b="1" dirty="0"/>
                <a:t>Log in using Customer FB account</a:t>
              </a:r>
            </a:p>
          </p:txBody>
        </p:sp>
      </p:grpSp>
      <p:pic>
        <p:nvPicPr>
          <p:cNvPr id="15" name="Picture 126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" b="2040"/>
          <a:stretch/>
        </p:blipFill>
        <p:spPr bwMode="auto">
          <a:xfrm>
            <a:off x="482783" y="952870"/>
            <a:ext cx="11278987" cy="5287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29" descr="Image result for circle clip art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29" y="4419601"/>
            <a:ext cx="2332771" cy="69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1277600" y="1"/>
            <a:ext cx="762000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3</a:t>
            </a:r>
            <a:endParaRPr lang="en-MY" sz="4400" b="1" dirty="0"/>
          </a:p>
        </p:txBody>
      </p:sp>
    </p:spTree>
    <p:extLst>
      <p:ext uri="{BB962C8B-B14F-4D97-AF65-F5344CB8AC3E}">
        <p14:creationId xmlns:p14="http://schemas.microsoft.com/office/powerpoint/2010/main" val="16836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40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240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4693" name="Picture 5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6" t="17361"/>
          <a:stretch/>
        </p:blipFill>
        <p:spPr bwMode="auto">
          <a:xfrm>
            <a:off x="498756" y="950240"/>
            <a:ext cx="11281409" cy="4770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>
            <p:custDataLst>
              <p:tags r:id="rId4"/>
            </p:custDataLst>
          </p:nvPr>
        </p:nvGrpSpPr>
        <p:grpSpPr>
          <a:xfrm>
            <a:off x="152402" y="431800"/>
            <a:ext cx="11872361" cy="101600"/>
            <a:chOff x="1" y="431800"/>
            <a:chExt cx="11872361" cy="101600"/>
          </a:xfrm>
        </p:grpSpPr>
        <p:sp>
          <p:nvSpPr>
            <p:cNvPr id="10" name="Rectangle 9"/>
            <p:cNvSpPr/>
            <p:nvPr/>
          </p:nvSpPr>
          <p:spPr>
            <a:xfrm>
              <a:off x="1600199" y="431800"/>
              <a:ext cx="10272163" cy="101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81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515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4" name="TextBox 13"/>
          <p:cNvSpPr txBox="1"/>
          <p:nvPr>
            <p:custDataLst>
              <p:tags r:id="rId5"/>
            </p:custDataLst>
          </p:nvPr>
        </p:nvSpPr>
        <p:spPr>
          <a:xfrm>
            <a:off x="152400" y="-15766"/>
            <a:ext cx="10515600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Step by Step to Register Instaweb </a:t>
            </a:r>
          </a:p>
        </p:txBody>
      </p:sp>
      <p:pic>
        <p:nvPicPr>
          <p:cNvPr id="114694" name="Picture 6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" r="7727" b="83945"/>
          <a:stretch/>
        </p:blipFill>
        <p:spPr bwMode="auto">
          <a:xfrm>
            <a:off x="350521" y="1054484"/>
            <a:ext cx="11479528" cy="926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>
            <p:custDataLst>
              <p:tags r:id="rId7"/>
            </p:custDataLst>
          </p:nvPr>
        </p:nvSpPr>
        <p:spPr>
          <a:xfrm>
            <a:off x="482784" y="5655112"/>
            <a:ext cx="11278987" cy="584775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3200" b="1" dirty="0"/>
              <a:t>Select ‘Package’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77600" y="1"/>
            <a:ext cx="762000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4</a:t>
            </a:r>
            <a:endParaRPr lang="en-MY" sz="4400" b="1" dirty="0"/>
          </a:p>
        </p:txBody>
      </p:sp>
    </p:spTree>
    <p:extLst>
      <p:ext uri="{BB962C8B-B14F-4D97-AF65-F5344CB8AC3E}">
        <p14:creationId xmlns:p14="http://schemas.microsoft.com/office/powerpoint/2010/main" val="238845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40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240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8"/>
          <p:cNvGrpSpPr/>
          <p:nvPr>
            <p:custDataLst>
              <p:tags r:id="rId3"/>
            </p:custDataLst>
          </p:nvPr>
        </p:nvGrpSpPr>
        <p:grpSpPr>
          <a:xfrm>
            <a:off x="152402" y="431800"/>
            <a:ext cx="11872361" cy="101600"/>
            <a:chOff x="1" y="431800"/>
            <a:chExt cx="11872361" cy="101600"/>
          </a:xfrm>
        </p:grpSpPr>
        <p:sp>
          <p:nvSpPr>
            <p:cNvPr id="10" name="Rectangle 9"/>
            <p:cNvSpPr/>
            <p:nvPr/>
          </p:nvSpPr>
          <p:spPr>
            <a:xfrm>
              <a:off x="1600199" y="431800"/>
              <a:ext cx="10272163" cy="101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81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515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4" name="TextBox 13"/>
          <p:cNvSpPr txBox="1"/>
          <p:nvPr>
            <p:custDataLst>
              <p:tags r:id="rId4"/>
            </p:custDataLst>
          </p:nvPr>
        </p:nvSpPr>
        <p:spPr>
          <a:xfrm>
            <a:off x="152400" y="-15766"/>
            <a:ext cx="10515600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Step by Step to Register Instaweb </a:t>
            </a:r>
          </a:p>
        </p:txBody>
      </p:sp>
      <p:pic>
        <p:nvPicPr>
          <p:cNvPr id="16" name="Picture 129" descr="Image result for circle clip 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3380130"/>
            <a:ext cx="1143000" cy="42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594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7" b="2458"/>
          <a:stretch/>
        </p:blipFill>
        <p:spPr bwMode="auto">
          <a:xfrm>
            <a:off x="482784" y="950242"/>
            <a:ext cx="11278987" cy="528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82784" y="5655112"/>
            <a:ext cx="11278987" cy="584775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3200" b="1" dirty="0"/>
              <a:t>Log in Customer FB account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77600" y="1"/>
            <a:ext cx="762000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5</a:t>
            </a:r>
            <a:endParaRPr lang="en-MY" sz="4400" b="1" dirty="0"/>
          </a:p>
        </p:txBody>
      </p:sp>
    </p:spTree>
    <p:extLst>
      <p:ext uri="{BB962C8B-B14F-4D97-AF65-F5344CB8AC3E}">
        <p14:creationId xmlns:p14="http://schemas.microsoft.com/office/powerpoint/2010/main" val="283773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40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240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7765" name="Picture 5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6" r="6906" b="15775"/>
          <a:stretch/>
        </p:blipFill>
        <p:spPr bwMode="auto">
          <a:xfrm>
            <a:off x="461930" y="950241"/>
            <a:ext cx="11286870" cy="4829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>
            <p:custDataLst>
              <p:tags r:id="rId4"/>
            </p:custDataLst>
          </p:nvPr>
        </p:nvGrpSpPr>
        <p:grpSpPr>
          <a:xfrm>
            <a:off x="152402" y="431800"/>
            <a:ext cx="11872361" cy="101600"/>
            <a:chOff x="1" y="431800"/>
            <a:chExt cx="11872361" cy="101600"/>
          </a:xfrm>
        </p:grpSpPr>
        <p:sp>
          <p:nvSpPr>
            <p:cNvPr id="10" name="Rectangle 9"/>
            <p:cNvSpPr/>
            <p:nvPr/>
          </p:nvSpPr>
          <p:spPr>
            <a:xfrm>
              <a:off x="1600199" y="431800"/>
              <a:ext cx="10272163" cy="101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81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515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4" name="TextBox 13"/>
          <p:cNvSpPr txBox="1"/>
          <p:nvPr>
            <p:custDataLst>
              <p:tags r:id="rId5"/>
            </p:custDataLst>
          </p:nvPr>
        </p:nvSpPr>
        <p:spPr>
          <a:xfrm>
            <a:off x="152400" y="-15766"/>
            <a:ext cx="10515600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Step by Step to Register Instaweb </a:t>
            </a:r>
          </a:p>
        </p:txBody>
      </p:sp>
      <p:pic>
        <p:nvPicPr>
          <p:cNvPr id="15" name="Picture 129" descr="Image result for circle clip art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8277" y="4370730"/>
            <a:ext cx="1143000" cy="42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82784" y="5655112"/>
            <a:ext cx="11278987" cy="584775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3200" b="1" dirty="0"/>
              <a:t>Choose Facebook page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79778" y="1"/>
            <a:ext cx="759823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6</a:t>
            </a:r>
            <a:endParaRPr lang="en-MY" sz="4400" b="1" dirty="0"/>
          </a:p>
        </p:txBody>
      </p:sp>
    </p:spTree>
    <p:extLst>
      <p:ext uri="{BB962C8B-B14F-4D97-AF65-F5344CB8AC3E}">
        <p14:creationId xmlns:p14="http://schemas.microsoft.com/office/powerpoint/2010/main" val="240980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40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240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8"/>
          <p:cNvGrpSpPr/>
          <p:nvPr>
            <p:custDataLst>
              <p:tags r:id="rId3"/>
            </p:custDataLst>
          </p:nvPr>
        </p:nvGrpSpPr>
        <p:grpSpPr>
          <a:xfrm>
            <a:off x="152402" y="431800"/>
            <a:ext cx="11872361" cy="101600"/>
            <a:chOff x="1" y="431800"/>
            <a:chExt cx="11872361" cy="101600"/>
          </a:xfrm>
        </p:grpSpPr>
        <p:sp>
          <p:nvSpPr>
            <p:cNvPr id="10" name="Rectangle 9"/>
            <p:cNvSpPr/>
            <p:nvPr/>
          </p:nvSpPr>
          <p:spPr>
            <a:xfrm>
              <a:off x="1600199" y="431800"/>
              <a:ext cx="10272163" cy="101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81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51560" y="431800"/>
              <a:ext cx="396240" cy="101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4" name="TextBox 13"/>
          <p:cNvSpPr txBox="1"/>
          <p:nvPr>
            <p:custDataLst>
              <p:tags r:id="rId4"/>
            </p:custDataLst>
          </p:nvPr>
        </p:nvSpPr>
        <p:spPr>
          <a:xfrm>
            <a:off x="152400" y="-15766"/>
            <a:ext cx="10515600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Step by Step to Register Instaweb </a:t>
            </a:r>
          </a:p>
        </p:txBody>
      </p:sp>
      <p:pic>
        <p:nvPicPr>
          <p:cNvPr id="118787" name="Picture 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" t="34269" r="8805"/>
          <a:stretch/>
        </p:blipFill>
        <p:spPr bwMode="auto">
          <a:xfrm>
            <a:off x="482783" y="2460570"/>
            <a:ext cx="11278987" cy="3787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88" name="Picture 4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3" r="6584" b="87070"/>
          <a:stretch/>
        </p:blipFill>
        <p:spPr bwMode="auto">
          <a:xfrm>
            <a:off x="482784" y="950241"/>
            <a:ext cx="11286869" cy="745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82784" y="5655112"/>
            <a:ext cx="11278987" cy="584775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3200" b="1" dirty="0"/>
              <a:t>Choose your design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77600" y="1"/>
            <a:ext cx="762000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7</a:t>
            </a:r>
            <a:endParaRPr lang="en-MY" sz="4400" b="1" dirty="0"/>
          </a:p>
        </p:txBody>
      </p:sp>
    </p:spTree>
    <p:extLst>
      <p:ext uri="{BB962C8B-B14F-4D97-AF65-F5344CB8AC3E}">
        <p14:creationId xmlns:p14="http://schemas.microsoft.com/office/powerpoint/2010/main" val="14113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0zjGUZle0OBs4amwl1cu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3Ji0ZvXvkemGrOnxNrjX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AEZyHaFEibBvyPCCLvq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9v19g7yki_5.vU9ITgI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.1axiEzikmM5RXB9EWoD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PEFFX1AAEW5GyijZGzze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PmCFaZs7U6i9fIENrpWc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lif8oIehE.fvlybgN3eE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0zjGUZle0OBs4amwl1cu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Y6Wg0rJDESfg5CSnHRW.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irLHYh4EKW1MW.D0Frw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TEKHmAOVkK000JOnYZk8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AAsyKs1HUKuK6uC57Iba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irLHYh4EKW1MW.D0Frw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TEKHmAOVkK000JOnYZk8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OMUpMRS7U2Q4coGurjB7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iKr5w1u102IXm.5q6xAk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irLHYh4EKW1MW.D0Frw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TEKHmAOVkK000JOnYZk8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N7zWsHO60297xCxEs5UU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cafeNcrT0igH.PwPdux2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irLHYh4EKW1MW.D0Frw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TEKHmAOVkK000JOnYZk8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J.tbK2k6Usqh0aWq8G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PmCFaZs7U6i9fIENrpWc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0LdhlMXZkePgzkmVSDgr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irLHYh4EKW1MW.D0Frw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TEKHmAOVkK000JOnYZk8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fvwekYLZU.QT2t9Gw9Im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31A7uTeJUyirFxF5T1_b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irLHYh4EKW1MW.D0Frw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TEKHmAOVkK000JOnYZk8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U4TBRhyeUCH4cxKIzWF_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lif8oIehE.fvlybgN3eE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L6BoT2cBEOvnF1D2h2WF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UTa0ldwHk2q6QMzTzzcR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GrWAzrB6kaZOVjwwt1Q9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DyPtignpEOW1gVVo93e9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irLHYh4EKW1MW.D0Frw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TEKHmAOVkK000JOnYZk8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31A7uTeJUyirFxF5T1_b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OQpFFe1kkyorRQOZRxMi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_wrnBu8s0iDfL0K7J3O9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oi83odlSEuwI3m6s1287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_ARrQzSEEKNLQleww8zGQ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irLHYh4EKW1MW.D0Frw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TEKHmAOVkK000JOnYZk8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yoj4yBQkm6kgzZ.ZdqG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rpcR.4ngUWK4Zu2spVJMg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irLHYh4EKW1MW.D0Frw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TEKHmAOVkK000JOnYZk8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PmCFaZs7U6i9fIENrpWc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dIVOGtbJ0SChRNUn_cBi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9MoKsM2tkemFzYmJZ4Qh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e0V448zmkCArSH9wG1hK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pjOuMiP0kyigMO_VKp_v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DiIF82XU.DurMouSfqH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.96yHTC50qLsfU8Y3ufK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ZAusO15EE.p5.OM7WPNg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WLSAXCaEGnSaQwYKC5sQ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irLHYh4EKW1MW.D0Frw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lif8oIehE.fvlybgN3eE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TEKHmAOVkK000JOnYZk8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ZAusO15EE.p5.OM7WPNgA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Dtfpkq5q0KQgupPf2w_rg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vK0fkIUmkOeUVWrAi0G6g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irLHYh4EKW1MW.D0FrwA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TEKHmAOVkK000JOnYZk8A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irLHYh4EKW1MW.D0FrwA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TEKHmAOVkK000JOnYZk8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ZqnyfxoGEyq5SsGvsroMQ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204</Words>
  <Application>Microsoft Office PowerPoint</Application>
  <PresentationFormat>Custom</PresentationFormat>
  <Paragraphs>49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Telekom Malaysia (TM) Berhad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Suhaiza Binti Mohd Zin</dc:creator>
  <cp:lastModifiedBy>Noor Azizah Binti Ahmad</cp:lastModifiedBy>
  <cp:revision>9</cp:revision>
  <dcterms:created xsi:type="dcterms:W3CDTF">2017-11-26T16:49:47Z</dcterms:created>
  <dcterms:modified xsi:type="dcterms:W3CDTF">2019-03-07T09:23:58Z</dcterms:modified>
</cp:coreProperties>
</file>