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375" r:id="rId3"/>
    <p:sldId id="399" r:id="rId4"/>
    <p:sldId id="362" r:id="rId5"/>
    <p:sldId id="334" r:id="rId6"/>
    <p:sldId id="256" r:id="rId7"/>
    <p:sldId id="258" r:id="rId8"/>
    <p:sldId id="25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g Alecia" initials="HA" lastIdx="0" clrIdx="0">
    <p:extLst>
      <p:ext uri="{19B8F6BF-5375-455C-9EA6-DF929625EA0E}">
        <p15:presenceInfo xmlns:p15="http://schemas.microsoft.com/office/powerpoint/2012/main" userId="dd81b982bae3b77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E79"/>
    <a:srgbClr val="EAEAE6"/>
    <a:srgbClr val="B31D41"/>
    <a:srgbClr val="264264"/>
    <a:srgbClr val="0A1828"/>
    <a:srgbClr val="2D1F3D"/>
    <a:srgbClr val="5D417E"/>
    <a:srgbClr val="8A6900"/>
    <a:srgbClr val="769535"/>
    <a:srgbClr val="9B2D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3" autoAdjust="0"/>
    <p:restoredTop sz="94660"/>
  </p:normalViewPr>
  <p:slideViewPr>
    <p:cSldViewPr>
      <p:cViewPr varScale="1">
        <p:scale>
          <a:sx n="72" d="100"/>
          <a:sy n="72" d="100"/>
        </p:scale>
        <p:origin x="13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AF932E-3062-4DE2-A521-4975A46C4C06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F2396E6-AF94-4FB1-B723-38A3E7E486BF}">
      <dgm:prSet phldrT="[Text]" custT="1"/>
      <dgm:spPr/>
      <dgm:t>
        <a:bodyPr/>
        <a:lstStyle/>
        <a:p>
          <a:r>
            <a:rPr lang="en-US" sz="2000" dirty="0"/>
            <a:t>8 eCommerce Adoption stations</a:t>
          </a:r>
        </a:p>
      </dgm:t>
    </dgm:pt>
    <dgm:pt modelId="{00875A8B-232E-4FC2-850D-3FE255D065F8}" type="parTrans" cxnId="{ECCAE7F4-80A8-4590-B019-60D0C55985A7}">
      <dgm:prSet/>
      <dgm:spPr/>
      <dgm:t>
        <a:bodyPr/>
        <a:lstStyle/>
        <a:p>
          <a:endParaRPr lang="en-US"/>
        </a:p>
      </dgm:t>
    </dgm:pt>
    <dgm:pt modelId="{8D1F95DB-7704-4C3B-8E4C-DB821FC74FE7}" type="sibTrans" cxnId="{ECCAE7F4-80A8-4590-B019-60D0C55985A7}">
      <dgm:prSet/>
      <dgm:spPr/>
      <dgm:t>
        <a:bodyPr/>
        <a:lstStyle/>
        <a:p>
          <a:endParaRPr lang="en-US"/>
        </a:p>
      </dgm:t>
    </dgm:pt>
    <dgm:pt modelId="{830379D4-EC2E-475C-AB65-ECCFC1619CFC}">
      <dgm:prSet phldrT="[Text]"/>
      <dgm:spPr/>
      <dgm:t>
        <a:bodyPr/>
        <a:lstStyle/>
        <a:p>
          <a:r>
            <a:rPr lang="en-US" dirty="0"/>
            <a:t>Johor 25-26 Nov 18</a:t>
          </a:r>
        </a:p>
      </dgm:t>
    </dgm:pt>
    <dgm:pt modelId="{4E9BCD9D-45B5-4946-84EC-C257A8E6332D}" type="parTrans" cxnId="{DCF6D26A-FB39-49C7-8671-EF12AA369872}">
      <dgm:prSet/>
      <dgm:spPr/>
      <dgm:t>
        <a:bodyPr/>
        <a:lstStyle/>
        <a:p>
          <a:endParaRPr lang="en-US"/>
        </a:p>
      </dgm:t>
    </dgm:pt>
    <dgm:pt modelId="{8884BA3D-77FC-4931-A48A-ECF66D58A005}" type="sibTrans" cxnId="{DCF6D26A-FB39-49C7-8671-EF12AA369872}">
      <dgm:prSet/>
      <dgm:spPr/>
      <dgm:t>
        <a:bodyPr/>
        <a:lstStyle/>
        <a:p>
          <a:endParaRPr lang="en-US"/>
        </a:p>
      </dgm:t>
    </dgm:pt>
    <dgm:pt modelId="{90E84EF3-9AC1-4323-8CA8-4799F2464EE2}">
      <dgm:prSet phldrT="[Text]"/>
      <dgm:spPr/>
      <dgm:t>
        <a:bodyPr/>
        <a:lstStyle/>
        <a:p>
          <a:r>
            <a:rPr lang="en-US" dirty="0"/>
            <a:t>Penang 12 – 13 Mar 19</a:t>
          </a:r>
        </a:p>
      </dgm:t>
    </dgm:pt>
    <dgm:pt modelId="{A8EC5CC7-56FC-41D1-B09B-898A7C2BB81D}" type="parTrans" cxnId="{94D9AC55-86F5-4D63-8F8C-870C80E73E5C}">
      <dgm:prSet/>
      <dgm:spPr/>
      <dgm:t>
        <a:bodyPr/>
        <a:lstStyle/>
        <a:p>
          <a:endParaRPr lang="en-US"/>
        </a:p>
      </dgm:t>
    </dgm:pt>
    <dgm:pt modelId="{67A6948F-5893-4AFC-8D20-31934685B64C}" type="sibTrans" cxnId="{94D9AC55-86F5-4D63-8F8C-870C80E73E5C}">
      <dgm:prSet/>
      <dgm:spPr/>
      <dgm:t>
        <a:bodyPr/>
        <a:lstStyle/>
        <a:p>
          <a:endParaRPr lang="en-US"/>
        </a:p>
      </dgm:t>
    </dgm:pt>
    <dgm:pt modelId="{B78C4ED9-0F42-4915-9D3F-9DC704AD340E}">
      <dgm:prSet phldrT="[Text]" custT="1"/>
      <dgm:spPr/>
      <dgm:t>
        <a:bodyPr/>
        <a:lstStyle/>
        <a:p>
          <a:r>
            <a:rPr lang="en-US" sz="2000" dirty="0"/>
            <a:t>2 Digital Business Workshops</a:t>
          </a:r>
        </a:p>
      </dgm:t>
    </dgm:pt>
    <dgm:pt modelId="{C20A3D6A-A026-4D83-843C-85751DDD73A7}" type="parTrans" cxnId="{07A122C2-3E1C-43BA-81DA-76BB0EC7F0EB}">
      <dgm:prSet/>
      <dgm:spPr/>
      <dgm:t>
        <a:bodyPr/>
        <a:lstStyle/>
        <a:p>
          <a:endParaRPr lang="en-US"/>
        </a:p>
      </dgm:t>
    </dgm:pt>
    <dgm:pt modelId="{B5ADC491-4591-4EE3-BAD4-A23A9BE12A8E}" type="sibTrans" cxnId="{07A122C2-3E1C-43BA-81DA-76BB0EC7F0EB}">
      <dgm:prSet/>
      <dgm:spPr/>
      <dgm:t>
        <a:bodyPr/>
        <a:lstStyle/>
        <a:p>
          <a:endParaRPr lang="en-US"/>
        </a:p>
      </dgm:t>
    </dgm:pt>
    <dgm:pt modelId="{44441D98-621C-413C-8E7C-71BDDDABEAC8}">
      <dgm:prSet phldrT="[Text]"/>
      <dgm:spPr/>
      <dgm:t>
        <a:bodyPr/>
        <a:lstStyle/>
        <a:p>
          <a:r>
            <a:rPr lang="en-US" dirty="0"/>
            <a:t> Kuching / K. Kinabalu 19-20 Nov 19</a:t>
          </a:r>
        </a:p>
      </dgm:t>
    </dgm:pt>
    <dgm:pt modelId="{44978D9B-3B13-4EF1-AEAA-4258CF63A6BD}" type="parTrans" cxnId="{387F4F4E-A404-4012-A4A7-556FD7A1587E}">
      <dgm:prSet/>
      <dgm:spPr/>
      <dgm:t>
        <a:bodyPr/>
        <a:lstStyle/>
        <a:p>
          <a:endParaRPr lang="en-US"/>
        </a:p>
      </dgm:t>
    </dgm:pt>
    <dgm:pt modelId="{6D9B657F-B461-4C7F-B5AE-5CFB9EB4DCAB}" type="sibTrans" cxnId="{387F4F4E-A404-4012-A4A7-556FD7A1587E}">
      <dgm:prSet/>
      <dgm:spPr/>
      <dgm:t>
        <a:bodyPr/>
        <a:lstStyle/>
        <a:p>
          <a:endParaRPr lang="en-US"/>
        </a:p>
      </dgm:t>
    </dgm:pt>
    <dgm:pt modelId="{04A80F81-AB93-4F35-B02C-10D6143FA9AB}">
      <dgm:prSet phldrT="[Text]"/>
      <dgm:spPr/>
      <dgm:t>
        <a:bodyPr/>
        <a:lstStyle/>
        <a:p>
          <a:r>
            <a:rPr lang="en-US" dirty="0"/>
            <a:t>KL 26-27 Nov 19</a:t>
          </a:r>
        </a:p>
      </dgm:t>
    </dgm:pt>
    <dgm:pt modelId="{90A28626-6C59-4DD8-9236-F6FC88BF9F23}" type="parTrans" cxnId="{084DB97A-8060-42DA-8683-D249F026C5F6}">
      <dgm:prSet/>
      <dgm:spPr/>
      <dgm:t>
        <a:bodyPr/>
        <a:lstStyle/>
        <a:p>
          <a:endParaRPr lang="en-US"/>
        </a:p>
      </dgm:t>
    </dgm:pt>
    <dgm:pt modelId="{B3D547F4-0A46-44D3-86B1-C011503809A1}" type="sibTrans" cxnId="{084DB97A-8060-42DA-8683-D249F026C5F6}">
      <dgm:prSet/>
      <dgm:spPr/>
      <dgm:t>
        <a:bodyPr/>
        <a:lstStyle/>
        <a:p>
          <a:endParaRPr lang="en-US"/>
        </a:p>
      </dgm:t>
    </dgm:pt>
    <dgm:pt modelId="{A28CFCE6-3ADC-4CBE-9E11-F9121D46ED40}">
      <dgm:prSet phldrT="[Text]"/>
      <dgm:spPr/>
      <dgm:t>
        <a:bodyPr/>
        <a:lstStyle/>
        <a:p>
          <a:r>
            <a:rPr lang="en-US" dirty="0"/>
            <a:t>K. Terengganu 23-24 Apr 19</a:t>
          </a:r>
        </a:p>
      </dgm:t>
    </dgm:pt>
    <dgm:pt modelId="{F406613A-7334-48B2-B225-44B867F4B575}" type="parTrans" cxnId="{10F83E99-3ED5-4489-9EE2-0EEA8B146D1A}">
      <dgm:prSet/>
      <dgm:spPr/>
      <dgm:t>
        <a:bodyPr/>
        <a:lstStyle/>
        <a:p>
          <a:endParaRPr lang="en-US"/>
        </a:p>
      </dgm:t>
    </dgm:pt>
    <dgm:pt modelId="{F87B4032-3EA6-47BC-835D-9A984A6F4BBF}" type="sibTrans" cxnId="{10F83E99-3ED5-4489-9EE2-0EEA8B146D1A}">
      <dgm:prSet/>
      <dgm:spPr/>
      <dgm:t>
        <a:bodyPr/>
        <a:lstStyle/>
        <a:p>
          <a:endParaRPr lang="en-US"/>
        </a:p>
      </dgm:t>
    </dgm:pt>
    <dgm:pt modelId="{EF2751F4-2303-471C-806B-02F73AB0E962}">
      <dgm:prSet phldrT="[Text]"/>
      <dgm:spPr/>
      <dgm:t>
        <a:bodyPr/>
        <a:lstStyle/>
        <a:p>
          <a:r>
            <a:rPr lang="en-US" dirty="0"/>
            <a:t>Kuching 15-16 July 19</a:t>
          </a:r>
        </a:p>
      </dgm:t>
    </dgm:pt>
    <dgm:pt modelId="{9B91699A-C5EF-4220-A2EC-76E5A50234A1}" type="parTrans" cxnId="{85996DD2-F1DA-4B12-B178-2A962B054FC3}">
      <dgm:prSet/>
      <dgm:spPr/>
      <dgm:t>
        <a:bodyPr/>
        <a:lstStyle/>
        <a:p>
          <a:endParaRPr lang="en-US"/>
        </a:p>
      </dgm:t>
    </dgm:pt>
    <dgm:pt modelId="{360D033C-AF9B-4571-9275-8C6D5BA6A821}" type="sibTrans" cxnId="{85996DD2-F1DA-4B12-B178-2A962B054FC3}">
      <dgm:prSet/>
      <dgm:spPr/>
      <dgm:t>
        <a:bodyPr/>
        <a:lstStyle/>
        <a:p>
          <a:endParaRPr lang="en-US"/>
        </a:p>
      </dgm:t>
    </dgm:pt>
    <dgm:pt modelId="{2D52B5AA-FA9C-4152-8788-2325F8CB7858}">
      <dgm:prSet phldrT="[Text]"/>
      <dgm:spPr/>
      <dgm:t>
        <a:bodyPr/>
        <a:lstStyle/>
        <a:p>
          <a:r>
            <a:rPr lang="en-US" dirty="0"/>
            <a:t>Miri 18-19 July 19</a:t>
          </a:r>
        </a:p>
      </dgm:t>
    </dgm:pt>
    <dgm:pt modelId="{66317647-89CD-4F64-A095-4B0A08B6DED1}" type="parTrans" cxnId="{57ABA47D-C4FF-4913-8109-7F466C69FB1D}">
      <dgm:prSet/>
      <dgm:spPr/>
      <dgm:t>
        <a:bodyPr/>
        <a:lstStyle/>
        <a:p>
          <a:endParaRPr lang="en-US"/>
        </a:p>
      </dgm:t>
    </dgm:pt>
    <dgm:pt modelId="{A346947D-16E1-4A86-A180-C11742918937}" type="sibTrans" cxnId="{57ABA47D-C4FF-4913-8109-7F466C69FB1D}">
      <dgm:prSet/>
      <dgm:spPr/>
      <dgm:t>
        <a:bodyPr/>
        <a:lstStyle/>
        <a:p>
          <a:endParaRPr lang="en-US"/>
        </a:p>
      </dgm:t>
    </dgm:pt>
    <dgm:pt modelId="{E5EA4347-D5E7-4068-A2B8-EE872EB3BFAE}">
      <dgm:prSet phldrT="[Text]"/>
      <dgm:spPr/>
      <dgm:t>
        <a:bodyPr/>
        <a:lstStyle/>
        <a:p>
          <a:r>
            <a:rPr lang="en-US" dirty="0"/>
            <a:t>Cover Digital Business Model and Customer Journey to target on seller that have existing brick and mortal business with physical store</a:t>
          </a:r>
        </a:p>
      </dgm:t>
    </dgm:pt>
    <dgm:pt modelId="{A9F6936A-707C-44DA-BA75-E9E9832EB830}" type="parTrans" cxnId="{F6925B57-AF73-4BCF-AE3C-064D362CC0C2}">
      <dgm:prSet/>
      <dgm:spPr/>
      <dgm:t>
        <a:bodyPr/>
        <a:lstStyle/>
        <a:p>
          <a:endParaRPr lang="en-US"/>
        </a:p>
      </dgm:t>
    </dgm:pt>
    <dgm:pt modelId="{780249F9-8ED7-46DC-BBC7-4EC5872DBFEE}" type="sibTrans" cxnId="{F6925B57-AF73-4BCF-AE3C-064D362CC0C2}">
      <dgm:prSet/>
      <dgm:spPr/>
      <dgm:t>
        <a:bodyPr/>
        <a:lstStyle/>
        <a:p>
          <a:endParaRPr lang="en-US"/>
        </a:p>
      </dgm:t>
    </dgm:pt>
    <dgm:pt modelId="{2DBD0FD7-E4FD-4DB3-8F83-66C8582C3E93}">
      <dgm:prSet phldrT="[Text]"/>
      <dgm:spPr/>
      <dgm:t>
        <a:bodyPr/>
        <a:lstStyle/>
        <a:p>
          <a:r>
            <a:rPr lang="en-US" dirty="0"/>
            <a:t>K. Kinabalu 23-24 Sep 19</a:t>
          </a:r>
        </a:p>
      </dgm:t>
    </dgm:pt>
    <dgm:pt modelId="{D3F51D80-6B82-42B0-AE6A-086F89A19A3C}" type="parTrans" cxnId="{77B82070-4317-4682-AD22-8107B1584A51}">
      <dgm:prSet/>
      <dgm:spPr/>
      <dgm:t>
        <a:bodyPr/>
        <a:lstStyle/>
        <a:p>
          <a:endParaRPr lang="en-MY"/>
        </a:p>
      </dgm:t>
    </dgm:pt>
    <dgm:pt modelId="{3A276264-38D3-4BE7-9DDA-CB3A09C4A92A}" type="sibTrans" cxnId="{77B82070-4317-4682-AD22-8107B1584A51}">
      <dgm:prSet/>
      <dgm:spPr/>
      <dgm:t>
        <a:bodyPr/>
        <a:lstStyle/>
        <a:p>
          <a:endParaRPr lang="en-MY"/>
        </a:p>
      </dgm:t>
    </dgm:pt>
    <dgm:pt modelId="{F5A15C63-896D-4E04-ABFA-FEC73FEC1C88}">
      <dgm:prSet phldrT="[Text]"/>
      <dgm:spPr/>
      <dgm:t>
        <a:bodyPr/>
        <a:lstStyle/>
        <a:p>
          <a:r>
            <a:rPr lang="en-US" dirty="0"/>
            <a:t>Tawau 26-27 Sep 19</a:t>
          </a:r>
        </a:p>
      </dgm:t>
    </dgm:pt>
    <dgm:pt modelId="{D4D8BAA8-C7AE-4779-B23A-4989E09D9FFA}" type="parTrans" cxnId="{A3094026-15CD-47EF-B23C-7C46AB408367}">
      <dgm:prSet/>
      <dgm:spPr/>
      <dgm:t>
        <a:bodyPr/>
        <a:lstStyle/>
        <a:p>
          <a:endParaRPr lang="en-MY"/>
        </a:p>
      </dgm:t>
    </dgm:pt>
    <dgm:pt modelId="{786CAB02-9EB7-4A9E-92BE-ABDD446CE999}" type="sibTrans" cxnId="{A3094026-15CD-47EF-B23C-7C46AB408367}">
      <dgm:prSet/>
      <dgm:spPr/>
      <dgm:t>
        <a:bodyPr/>
        <a:lstStyle/>
        <a:p>
          <a:endParaRPr lang="en-MY"/>
        </a:p>
      </dgm:t>
    </dgm:pt>
    <dgm:pt modelId="{525C1625-AFCF-4A9E-92B5-02953C347DE8}">
      <dgm:prSet phldrT="[Text]"/>
      <dgm:spPr/>
      <dgm:t>
        <a:bodyPr/>
        <a:lstStyle/>
        <a:p>
          <a:r>
            <a:rPr lang="en-US" dirty="0"/>
            <a:t>K. Lumpur 23-24 Oct 19</a:t>
          </a:r>
        </a:p>
      </dgm:t>
    </dgm:pt>
    <dgm:pt modelId="{48E46D03-FF1C-4E3F-B28E-F986FE0F385B}" type="parTrans" cxnId="{FA69A261-19CA-4E71-AB44-703C6022EB5D}">
      <dgm:prSet/>
      <dgm:spPr/>
      <dgm:t>
        <a:bodyPr/>
        <a:lstStyle/>
        <a:p>
          <a:endParaRPr lang="en-MY"/>
        </a:p>
      </dgm:t>
    </dgm:pt>
    <dgm:pt modelId="{67F7DAEF-A81A-4182-83FF-7FAAD0D64662}" type="sibTrans" cxnId="{FA69A261-19CA-4E71-AB44-703C6022EB5D}">
      <dgm:prSet/>
      <dgm:spPr/>
      <dgm:t>
        <a:bodyPr/>
        <a:lstStyle/>
        <a:p>
          <a:endParaRPr lang="en-MY"/>
        </a:p>
      </dgm:t>
    </dgm:pt>
    <dgm:pt modelId="{5AA5D656-8E8B-4E66-BB8E-0A197FBDBE72}" type="pres">
      <dgm:prSet presAssocID="{5FAF932E-3062-4DE2-A521-4975A46C4C06}" presName="theList" presStyleCnt="0">
        <dgm:presLayoutVars>
          <dgm:dir/>
          <dgm:animLvl val="lvl"/>
          <dgm:resizeHandles val="exact"/>
        </dgm:presLayoutVars>
      </dgm:prSet>
      <dgm:spPr/>
    </dgm:pt>
    <dgm:pt modelId="{9C4F2F2B-92E9-450E-AB03-42660044C99A}" type="pres">
      <dgm:prSet presAssocID="{AF2396E6-AF94-4FB1-B723-38A3E7E486BF}" presName="compNode" presStyleCnt="0"/>
      <dgm:spPr/>
    </dgm:pt>
    <dgm:pt modelId="{C7192EE8-1701-453A-B9DA-4C275ABE4DA1}" type="pres">
      <dgm:prSet presAssocID="{AF2396E6-AF94-4FB1-B723-38A3E7E486BF}" presName="aNode" presStyleLbl="bgShp" presStyleIdx="0" presStyleCnt="2" custLinFactNeighborX="-2337"/>
      <dgm:spPr/>
    </dgm:pt>
    <dgm:pt modelId="{37CCF848-0E44-4A1B-9831-C4170C641C5A}" type="pres">
      <dgm:prSet presAssocID="{AF2396E6-AF94-4FB1-B723-38A3E7E486BF}" presName="textNode" presStyleLbl="bgShp" presStyleIdx="0" presStyleCnt="2"/>
      <dgm:spPr/>
    </dgm:pt>
    <dgm:pt modelId="{70183D6A-7903-4D85-AD0E-C8B684F38141}" type="pres">
      <dgm:prSet presAssocID="{AF2396E6-AF94-4FB1-B723-38A3E7E486BF}" presName="compChildNode" presStyleCnt="0"/>
      <dgm:spPr/>
    </dgm:pt>
    <dgm:pt modelId="{4D982076-EF9F-4D9D-B96D-D264B4B18FFE}" type="pres">
      <dgm:prSet presAssocID="{AF2396E6-AF94-4FB1-B723-38A3E7E486BF}" presName="theInnerList" presStyleCnt="0"/>
      <dgm:spPr/>
    </dgm:pt>
    <dgm:pt modelId="{9AF2C82F-C648-4909-963F-B8321BB23105}" type="pres">
      <dgm:prSet presAssocID="{830379D4-EC2E-475C-AB65-ECCFC1619CFC}" presName="childNode" presStyleLbl="node1" presStyleIdx="0" presStyleCnt="11">
        <dgm:presLayoutVars>
          <dgm:bulletEnabled val="1"/>
        </dgm:presLayoutVars>
      </dgm:prSet>
      <dgm:spPr/>
    </dgm:pt>
    <dgm:pt modelId="{407AE7DB-CE74-46E4-9D21-D7BCB33E4898}" type="pres">
      <dgm:prSet presAssocID="{830379D4-EC2E-475C-AB65-ECCFC1619CFC}" presName="aSpace2" presStyleCnt="0"/>
      <dgm:spPr/>
    </dgm:pt>
    <dgm:pt modelId="{47606676-B4EA-44B3-8BB0-2F31848A366F}" type="pres">
      <dgm:prSet presAssocID="{90E84EF3-9AC1-4323-8CA8-4799F2464EE2}" presName="childNode" presStyleLbl="node1" presStyleIdx="1" presStyleCnt="11">
        <dgm:presLayoutVars>
          <dgm:bulletEnabled val="1"/>
        </dgm:presLayoutVars>
      </dgm:prSet>
      <dgm:spPr/>
    </dgm:pt>
    <dgm:pt modelId="{E7418C3F-750D-42A9-8DA6-AAB9B4EBF1B6}" type="pres">
      <dgm:prSet presAssocID="{90E84EF3-9AC1-4323-8CA8-4799F2464EE2}" presName="aSpace2" presStyleCnt="0"/>
      <dgm:spPr/>
    </dgm:pt>
    <dgm:pt modelId="{5FC28CF1-DB5E-4287-8C67-869F86F99302}" type="pres">
      <dgm:prSet presAssocID="{A28CFCE6-3ADC-4CBE-9E11-F9121D46ED40}" presName="childNode" presStyleLbl="node1" presStyleIdx="2" presStyleCnt="11">
        <dgm:presLayoutVars>
          <dgm:bulletEnabled val="1"/>
        </dgm:presLayoutVars>
      </dgm:prSet>
      <dgm:spPr/>
    </dgm:pt>
    <dgm:pt modelId="{34C272C3-8EA4-4585-A8A6-86B772D5FB7E}" type="pres">
      <dgm:prSet presAssocID="{A28CFCE6-3ADC-4CBE-9E11-F9121D46ED40}" presName="aSpace2" presStyleCnt="0"/>
      <dgm:spPr/>
    </dgm:pt>
    <dgm:pt modelId="{329E53A5-89F1-4370-AEBE-40AAAB40F99D}" type="pres">
      <dgm:prSet presAssocID="{EF2751F4-2303-471C-806B-02F73AB0E962}" presName="childNode" presStyleLbl="node1" presStyleIdx="3" presStyleCnt="11">
        <dgm:presLayoutVars>
          <dgm:bulletEnabled val="1"/>
        </dgm:presLayoutVars>
      </dgm:prSet>
      <dgm:spPr/>
    </dgm:pt>
    <dgm:pt modelId="{41EEAB1B-51CA-4638-8809-CEFB42C8A548}" type="pres">
      <dgm:prSet presAssocID="{EF2751F4-2303-471C-806B-02F73AB0E962}" presName="aSpace2" presStyleCnt="0"/>
      <dgm:spPr/>
    </dgm:pt>
    <dgm:pt modelId="{6CF81339-A941-403B-937A-2005D09142D7}" type="pres">
      <dgm:prSet presAssocID="{2D52B5AA-FA9C-4152-8788-2325F8CB7858}" presName="childNode" presStyleLbl="node1" presStyleIdx="4" presStyleCnt="11">
        <dgm:presLayoutVars>
          <dgm:bulletEnabled val="1"/>
        </dgm:presLayoutVars>
      </dgm:prSet>
      <dgm:spPr/>
    </dgm:pt>
    <dgm:pt modelId="{1FCBC6DF-B168-4BD3-90C5-CCD40E303FB7}" type="pres">
      <dgm:prSet presAssocID="{2D52B5AA-FA9C-4152-8788-2325F8CB7858}" presName="aSpace2" presStyleCnt="0"/>
      <dgm:spPr/>
    </dgm:pt>
    <dgm:pt modelId="{8E5891C0-E22A-484E-941A-912152C44D48}" type="pres">
      <dgm:prSet presAssocID="{2DBD0FD7-E4FD-4DB3-8F83-66C8582C3E93}" presName="childNode" presStyleLbl="node1" presStyleIdx="5" presStyleCnt="11">
        <dgm:presLayoutVars>
          <dgm:bulletEnabled val="1"/>
        </dgm:presLayoutVars>
      </dgm:prSet>
      <dgm:spPr/>
    </dgm:pt>
    <dgm:pt modelId="{CACD74C6-A3A7-44E3-855E-A8A312A86677}" type="pres">
      <dgm:prSet presAssocID="{2DBD0FD7-E4FD-4DB3-8F83-66C8582C3E93}" presName="aSpace2" presStyleCnt="0"/>
      <dgm:spPr/>
    </dgm:pt>
    <dgm:pt modelId="{E2CBCB31-3228-4376-9354-99B895759707}" type="pres">
      <dgm:prSet presAssocID="{F5A15C63-896D-4E04-ABFA-FEC73FEC1C88}" presName="childNode" presStyleLbl="node1" presStyleIdx="6" presStyleCnt="11">
        <dgm:presLayoutVars>
          <dgm:bulletEnabled val="1"/>
        </dgm:presLayoutVars>
      </dgm:prSet>
      <dgm:spPr/>
    </dgm:pt>
    <dgm:pt modelId="{D27F100B-2A62-4893-99B6-DD086C573BD4}" type="pres">
      <dgm:prSet presAssocID="{F5A15C63-896D-4E04-ABFA-FEC73FEC1C88}" presName="aSpace2" presStyleCnt="0"/>
      <dgm:spPr/>
    </dgm:pt>
    <dgm:pt modelId="{05015E9E-99FD-4ABD-AA4E-4EA6CFCF11ED}" type="pres">
      <dgm:prSet presAssocID="{525C1625-AFCF-4A9E-92B5-02953C347DE8}" presName="childNode" presStyleLbl="node1" presStyleIdx="7" presStyleCnt="11">
        <dgm:presLayoutVars>
          <dgm:bulletEnabled val="1"/>
        </dgm:presLayoutVars>
      </dgm:prSet>
      <dgm:spPr/>
    </dgm:pt>
    <dgm:pt modelId="{682A30F8-2D02-4C93-82A7-B407CD8E8172}" type="pres">
      <dgm:prSet presAssocID="{AF2396E6-AF94-4FB1-B723-38A3E7E486BF}" presName="aSpace" presStyleCnt="0"/>
      <dgm:spPr/>
    </dgm:pt>
    <dgm:pt modelId="{ADB6A11B-05A0-45A6-9317-CC93617C93B6}" type="pres">
      <dgm:prSet presAssocID="{B78C4ED9-0F42-4915-9D3F-9DC704AD340E}" presName="compNode" presStyleCnt="0"/>
      <dgm:spPr/>
    </dgm:pt>
    <dgm:pt modelId="{42AF26FE-D12C-49AD-A3C6-E3F584A49853}" type="pres">
      <dgm:prSet presAssocID="{B78C4ED9-0F42-4915-9D3F-9DC704AD340E}" presName="aNode" presStyleLbl="bgShp" presStyleIdx="1" presStyleCnt="2"/>
      <dgm:spPr/>
    </dgm:pt>
    <dgm:pt modelId="{92D10A63-98B8-4161-9830-EB441160E9C6}" type="pres">
      <dgm:prSet presAssocID="{B78C4ED9-0F42-4915-9D3F-9DC704AD340E}" presName="textNode" presStyleLbl="bgShp" presStyleIdx="1" presStyleCnt="2"/>
      <dgm:spPr/>
    </dgm:pt>
    <dgm:pt modelId="{4B951B7D-BBC9-46A4-A069-C0BB9F28FA0D}" type="pres">
      <dgm:prSet presAssocID="{B78C4ED9-0F42-4915-9D3F-9DC704AD340E}" presName="compChildNode" presStyleCnt="0"/>
      <dgm:spPr/>
    </dgm:pt>
    <dgm:pt modelId="{4532337C-B97B-4B98-A1E2-516549CB0E4F}" type="pres">
      <dgm:prSet presAssocID="{B78C4ED9-0F42-4915-9D3F-9DC704AD340E}" presName="theInnerList" presStyleCnt="0"/>
      <dgm:spPr/>
    </dgm:pt>
    <dgm:pt modelId="{D979BF5D-4E96-48C0-AC12-DE2708B61383}" type="pres">
      <dgm:prSet presAssocID="{44441D98-621C-413C-8E7C-71BDDDABEAC8}" presName="childNode" presStyleLbl="node1" presStyleIdx="8" presStyleCnt="11">
        <dgm:presLayoutVars>
          <dgm:bulletEnabled val="1"/>
        </dgm:presLayoutVars>
      </dgm:prSet>
      <dgm:spPr/>
    </dgm:pt>
    <dgm:pt modelId="{FE6B89C3-C811-4053-BDC1-09140E6C6F8E}" type="pres">
      <dgm:prSet presAssocID="{44441D98-621C-413C-8E7C-71BDDDABEAC8}" presName="aSpace2" presStyleCnt="0"/>
      <dgm:spPr/>
    </dgm:pt>
    <dgm:pt modelId="{2D97E0E2-5427-4838-9239-A02CF4F66AFA}" type="pres">
      <dgm:prSet presAssocID="{04A80F81-AB93-4F35-B02C-10D6143FA9AB}" presName="childNode" presStyleLbl="node1" presStyleIdx="9" presStyleCnt="11">
        <dgm:presLayoutVars>
          <dgm:bulletEnabled val="1"/>
        </dgm:presLayoutVars>
      </dgm:prSet>
      <dgm:spPr/>
    </dgm:pt>
    <dgm:pt modelId="{8B1C80BA-679F-4E5E-AF50-69D87225E0E5}" type="pres">
      <dgm:prSet presAssocID="{04A80F81-AB93-4F35-B02C-10D6143FA9AB}" presName="aSpace2" presStyleCnt="0"/>
      <dgm:spPr/>
    </dgm:pt>
    <dgm:pt modelId="{985592B1-C884-4318-BBAF-525A2B669BE4}" type="pres">
      <dgm:prSet presAssocID="{E5EA4347-D5E7-4068-A2B8-EE872EB3BFAE}" presName="childNode" presStyleLbl="node1" presStyleIdx="10" presStyleCnt="11">
        <dgm:presLayoutVars>
          <dgm:bulletEnabled val="1"/>
        </dgm:presLayoutVars>
      </dgm:prSet>
      <dgm:spPr/>
    </dgm:pt>
  </dgm:ptLst>
  <dgm:cxnLst>
    <dgm:cxn modelId="{F97F5905-CCCE-4FDC-9607-CFAED3FDD280}" type="presOf" srcId="{E5EA4347-D5E7-4068-A2B8-EE872EB3BFAE}" destId="{985592B1-C884-4318-BBAF-525A2B669BE4}" srcOrd="0" destOrd="0" presId="urn:microsoft.com/office/officeart/2005/8/layout/lProcess2"/>
    <dgm:cxn modelId="{C9418D1C-CA08-4D1A-9F28-525BAA178D31}" type="presOf" srcId="{525C1625-AFCF-4A9E-92B5-02953C347DE8}" destId="{05015E9E-99FD-4ABD-AA4E-4EA6CFCF11ED}" srcOrd="0" destOrd="0" presId="urn:microsoft.com/office/officeart/2005/8/layout/lProcess2"/>
    <dgm:cxn modelId="{A3094026-15CD-47EF-B23C-7C46AB408367}" srcId="{AF2396E6-AF94-4FB1-B723-38A3E7E486BF}" destId="{F5A15C63-896D-4E04-ABFA-FEC73FEC1C88}" srcOrd="6" destOrd="0" parTransId="{D4D8BAA8-C7AE-4779-B23A-4989E09D9FFA}" sibTransId="{786CAB02-9EB7-4A9E-92BE-ABDD446CE999}"/>
    <dgm:cxn modelId="{60A96234-37C7-4F08-A112-0C62C4C2A0FE}" type="presOf" srcId="{AF2396E6-AF94-4FB1-B723-38A3E7E486BF}" destId="{C7192EE8-1701-453A-B9DA-4C275ABE4DA1}" srcOrd="0" destOrd="0" presId="urn:microsoft.com/office/officeart/2005/8/layout/lProcess2"/>
    <dgm:cxn modelId="{1F656A38-2B3C-44BB-A7DB-2BB7743179B0}" type="presOf" srcId="{2DBD0FD7-E4FD-4DB3-8F83-66C8582C3E93}" destId="{8E5891C0-E22A-484E-941A-912152C44D48}" srcOrd="0" destOrd="0" presId="urn:microsoft.com/office/officeart/2005/8/layout/lProcess2"/>
    <dgm:cxn modelId="{FA69A261-19CA-4E71-AB44-703C6022EB5D}" srcId="{AF2396E6-AF94-4FB1-B723-38A3E7E486BF}" destId="{525C1625-AFCF-4A9E-92B5-02953C347DE8}" srcOrd="7" destOrd="0" parTransId="{48E46D03-FF1C-4E3F-B28E-F986FE0F385B}" sibTransId="{67F7DAEF-A81A-4182-83FF-7FAAD0D64662}"/>
    <dgm:cxn modelId="{FAE4E664-57CA-41B9-91A4-68589B9B61E2}" type="presOf" srcId="{B78C4ED9-0F42-4915-9D3F-9DC704AD340E}" destId="{42AF26FE-D12C-49AD-A3C6-E3F584A49853}" srcOrd="0" destOrd="0" presId="urn:microsoft.com/office/officeart/2005/8/layout/lProcess2"/>
    <dgm:cxn modelId="{DCF6D26A-FB39-49C7-8671-EF12AA369872}" srcId="{AF2396E6-AF94-4FB1-B723-38A3E7E486BF}" destId="{830379D4-EC2E-475C-AB65-ECCFC1619CFC}" srcOrd="0" destOrd="0" parTransId="{4E9BCD9D-45B5-4946-84EC-C257A8E6332D}" sibTransId="{8884BA3D-77FC-4931-A48A-ECF66D58A005}"/>
    <dgm:cxn modelId="{387F4F4E-A404-4012-A4A7-556FD7A1587E}" srcId="{B78C4ED9-0F42-4915-9D3F-9DC704AD340E}" destId="{44441D98-621C-413C-8E7C-71BDDDABEAC8}" srcOrd="0" destOrd="0" parTransId="{44978D9B-3B13-4EF1-AEAA-4258CF63A6BD}" sibTransId="{6D9B657F-B461-4C7F-B5AE-5CFB9EB4DCAB}"/>
    <dgm:cxn modelId="{77B82070-4317-4682-AD22-8107B1584A51}" srcId="{AF2396E6-AF94-4FB1-B723-38A3E7E486BF}" destId="{2DBD0FD7-E4FD-4DB3-8F83-66C8582C3E93}" srcOrd="5" destOrd="0" parTransId="{D3F51D80-6B82-42B0-AE6A-086F89A19A3C}" sibTransId="{3A276264-38D3-4BE7-9DDA-CB3A09C4A92A}"/>
    <dgm:cxn modelId="{94D9AC55-86F5-4D63-8F8C-870C80E73E5C}" srcId="{AF2396E6-AF94-4FB1-B723-38A3E7E486BF}" destId="{90E84EF3-9AC1-4323-8CA8-4799F2464EE2}" srcOrd="1" destOrd="0" parTransId="{A8EC5CC7-56FC-41D1-B09B-898A7C2BB81D}" sibTransId="{67A6948F-5893-4AFC-8D20-31934685B64C}"/>
    <dgm:cxn modelId="{F6925B57-AF73-4BCF-AE3C-064D362CC0C2}" srcId="{B78C4ED9-0F42-4915-9D3F-9DC704AD340E}" destId="{E5EA4347-D5E7-4068-A2B8-EE872EB3BFAE}" srcOrd="2" destOrd="0" parTransId="{A9F6936A-707C-44DA-BA75-E9E9832EB830}" sibTransId="{780249F9-8ED7-46DC-BBC7-4EC5872DBFEE}"/>
    <dgm:cxn modelId="{2AFCA379-C456-4473-B17E-B158E9AFFB6B}" type="presOf" srcId="{EF2751F4-2303-471C-806B-02F73AB0E962}" destId="{329E53A5-89F1-4370-AEBE-40AAAB40F99D}" srcOrd="0" destOrd="0" presId="urn:microsoft.com/office/officeart/2005/8/layout/lProcess2"/>
    <dgm:cxn modelId="{4F40B059-B481-497C-948F-1AD2BB555998}" type="presOf" srcId="{A28CFCE6-3ADC-4CBE-9E11-F9121D46ED40}" destId="{5FC28CF1-DB5E-4287-8C67-869F86F99302}" srcOrd="0" destOrd="0" presId="urn:microsoft.com/office/officeart/2005/8/layout/lProcess2"/>
    <dgm:cxn modelId="{084DB97A-8060-42DA-8683-D249F026C5F6}" srcId="{B78C4ED9-0F42-4915-9D3F-9DC704AD340E}" destId="{04A80F81-AB93-4F35-B02C-10D6143FA9AB}" srcOrd="1" destOrd="0" parTransId="{90A28626-6C59-4DD8-9236-F6FC88BF9F23}" sibTransId="{B3D547F4-0A46-44D3-86B1-C011503809A1}"/>
    <dgm:cxn modelId="{C917B47B-3F91-4B6A-A31E-FE3D4E762558}" type="presOf" srcId="{90E84EF3-9AC1-4323-8CA8-4799F2464EE2}" destId="{47606676-B4EA-44B3-8BB0-2F31848A366F}" srcOrd="0" destOrd="0" presId="urn:microsoft.com/office/officeart/2005/8/layout/lProcess2"/>
    <dgm:cxn modelId="{57ABA47D-C4FF-4913-8109-7F466C69FB1D}" srcId="{AF2396E6-AF94-4FB1-B723-38A3E7E486BF}" destId="{2D52B5AA-FA9C-4152-8788-2325F8CB7858}" srcOrd="4" destOrd="0" parTransId="{66317647-89CD-4F64-A095-4B0A08B6DED1}" sibTransId="{A346947D-16E1-4A86-A180-C11742918937}"/>
    <dgm:cxn modelId="{CC160C98-6BF3-4821-A497-8ECEE1C05CC2}" type="presOf" srcId="{04A80F81-AB93-4F35-B02C-10D6143FA9AB}" destId="{2D97E0E2-5427-4838-9239-A02CF4F66AFA}" srcOrd="0" destOrd="0" presId="urn:microsoft.com/office/officeart/2005/8/layout/lProcess2"/>
    <dgm:cxn modelId="{10F83E99-3ED5-4489-9EE2-0EEA8B146D1A}" srcId="{AF2396E6-AF94-4FB1-B723-38A3E7E486BF}" destId="{A28CFCE6-3ADC-4CBE-9E11-F9121D46ED40}" srcOrd="2" destOrd="0" parTransId="{F406613A-7334-48B2-B225-44B867F4B575}" sibTransId="{F87B4032-3EA6-47BC-835D-9A984A6F4BBF}"/>
    <dgm:cxn modelId="{050D699D-311B-484E-B935-A6304EB2009C}" type="presOf" srcId="{2D52B5AA-FA9C-4152-8788-2325F8CB7858}" destId="{6CF81339-A941-403B-937A-2005D09142D7}" srcOrd="0" destOrd="0" presId="urn:microsoft.com/office/officeart/2005/8/layout/lProcess2"/>
    <dgm:cxn modelId="{9650E09D-BB7C-466D-BF8C-3F894F5677E9}" type="presOf" srcId="{F5A15C63-896D-4E04-ABFA-FEC73FEC1C88}" destId="{E2CBCB31-3228-4376-9354-99B895759707}" srcOrd="0" destOrd="0" presId="urn:microsoft.com/office/officeart/2005/8/layout/lProcess2"/>
    <dgm:cxn modelId="{2FDEF1AF-AA93-462D-84CC-D518E60DCA3B}" type="presOf" srcId="{B78C4ED9-0F42-4915-9D3F-9DC704AD340E}" destId="{92D10A63-98B8-4161-9830-EB441160E9C6}" srcOrd="1" destOrd="0" presId="urn:microsoft.com/office/officeart/2005/8/layout/lProcess2"/>
    <dgm:cxn modelId="{07A122C2-3E1C-43BA-81DA-76BB0EC7F0EB}" srcId="{5FAF932E-3062-4DE2-A521-4975A46C4C06}" destId="{B78C4ED9-0F42-4915-9D3F-9DC704AD340E}" srcOrd="1" destOrd="0" parTransId="{C20A3D6A-A026-4D83-843C-85751DDD73A7}" sibTransId="{B5ADC491-4591-4EE3-BAD4-A23A9BE12A8E}"/>
    <dgm:cxn modelId="{3D12A1C5-BE51-49DF-B5F5-BDF98D3B1119}" type="presOf" srcId="{AF2396E6-AF94-4FB1-B723-38A3E7E486BF}" destId="{37CCF848-0E44-4A1B-9831-C4170C641C5A}" srcOrd="1" destOrd="0" presId="urn:microsoft.com/office/officeart/2005/8/layout/lProcess2"/>
    <dgm:cxn modelId="{0CB412C7-A227-473B-861F-697951258EA2}" type="presOf" srcId="{5FAF932E-3062-4DE2-A521-4975A46C4C06}" destId="{5AA5D656-8E8B-4E66-BB8E-0A197FBDBE72}" srcOrd="0" destOrd="0" presId="urn:microsoft.com/office/officeart/2005/8/layout/lProcess2"/>
    <dgm:cxn modelId="{CC8EA6CC-4B98-467E-A1A6-10447E5098D8}" type="presOf" srcId="{44441D98-621C-413C-8E7C-71BDDDABEAC8}" destId="{D979BF5D-4E96-48C0-AC12-DE2708B61383}" srcOrd="0" destOrd="0" presId="urn:microsoft.com/office/officeart/2005/8/layout/lProcess2"/>
    <dgm:cxn modelId="{85996DD2-F1DA-4B12-B178-2A962B054FC3}" srcId="{AF2396E6-AF94-4FB1-B723-38A3E7E486BF}" destId="{EF2751F4-2303-471C-806B-02F73AB0E962}" srcOrd="3" destOrd="0" parTransId="{9B91699A-C5EF-4220-A2EC-76E5A50234A1}" sibTransId="{360D033C-AF9B-4571-9275-8C6D5BA6A821}"/>
    <dgm:cxn modelId="{480D62DB-B194-4CE6-AF08-5A435B9A35E9}" type="presOf" srcId="{830379D4-EC2E-475C-AB65-ECCFC1619CFC}" destId="{9AF2C82F-C648-4909-963F-B8321BB23105}" srcOrd="0" destOrd="0" presId="urn:microsoft.com/office/officeart/2005/8/layout/lProcess2"/>
    <dgm:cxn modelId="{ECCAE7F4-80A8-4590-B019-60D0C55985A7}" srcId="{5FAF932E-3062-4DE2-A521-4975A46C4C06}" destId="{AF2396E6-AF94-4FB1-B723-38A3E7E486BF}" srcOrd="0" destOrd="0" parTransId="{00875A8B-232E-4FC2-850D-3FE255D065F8}" sibTransId="{8D1F95DB-7704-4C3B-8E4C-DB821FC74FE7}"/>
    <dgm:cxn modelId="{AF20F7F1-8C2F-45E3-9B45-9B06C1858441}" type="presParOf" srcId="{5AA5D656-8E8B-4E66-BB8E-0A197FBDBE72}" destId="{9C4F2F2B-92E9-450E-AB03-42660044C99A}" srcOrd="0" destOrd="0" presId="urn:microsoft.com/office/officeart/2005/8/layout/lProcess2"/>
    <dgm:cxn modelId="{7C0DEF2F-875B-4715-B4FC-D1C48298E101}" type="presParOf" srcId="{9C4F2F2B-92E9-450E-AB03-42660044C99A}" destId="{C7192EE8-1701-453A-B9DA-4C275ABE4DA1}" srcOrd="0" destOrd="0" presId="urn:microsoft.com/office/officeart/2005/8/layout/lProcess2"/>
    <dgm:cxn modelId="{A1602586-05ED-4114-95CE-ED64F304B76C}" type="presParOf" srcId="{9C4F2F2B-92E9-450E-AB03-42660044C99A}" destId="{37CCF848-0E44-4A1B-9831-C4170C641C5A}" srcOrd="1" destOrd="0" presId="urn:microsoft.com/office/officeart/2005/8/layout/lProcess2"/>
    <dgm:cxn modelId="{D7EE3525-6FA5-477C-BF10-32986A14B803}" type="presParOf" srcId="{9C4F2F2B-92E9-450E-AB03-42660044C99A}" destId="{70183D6A-7903-4D85-AD0E-C8B684F38141}" srcOrd="2" destOrd="0" presId="urn:microsoft.com/office/officeart/2005/8/layout/lProcess2"/>
    <dgm:cxn modelId="{04F19B11-9447-4B92-8761-4245B7566CE1}" type="presParOf" srcId="{70183D6A-7903-4D85-AD0E-C8B684F38141}" destId="{4D982076-EF9F-4D9D-B96D-D264B4B18FFE}" srcOrd="0" destOrd="0" presId="urn:microsoft.com/office/officeart/2005/8/layout/lProcess2"/>
    <dgm:cxn modelId="{2EACAD2D-41BB-4492-B1BE-6790DBBF3B3D}" type="presParOf" srcId="{4D982076-EF9F-4D9D-B96D-D264B4B18FFE}" destId="{9AF2C82F-C648-4909-963F-B8321BB23105}" srcOrd="0" destOrd="0" presId="urn:microsoft.com/office/officeart/2005/8/layout/lProcess2"/>
    <dgm:cxn modelId="{234E2313-5F39-4D9E-BB1C-03AB6D4E3B02}" type="presParOf" srcId="{4D982076-EF9F-4D9D-B96D-D264B4B18FFE}" destId="{407AE7DB-CE74-46E4-9D21-D7BCB33E4898}" srcOrd="1" destOrd="0" presId="urn:microsoft.com/office/officeart/2005/8/layout/lProcess2"/>
    <dgm:cxn modelId="{20F8072D-C1FD-4232-B0DD-62893F4AC6E2}" type="presParOf" srcId="{4D982076-EF9F-4D9D-B96D-D264B4B18FFE}" destId="{47606676-B4EA-44B3-8BB0-2F31848A366F}" srcOrd="2" destOrd="0" presId="urn:microsoft.com/office/officeart/2005/8/layout/lProcess2"/>
    <dgm:cxn modelId="{F50DB805-83A9-4D9C-8F3F-95682D2BC7B6}" type="presParOf" srcId="{4D982076-EF9F-4D9D-B96D-D264B4B18FFE}" destId="{E7418C3F-750D-42A9-8DA6-AAB9B4EBF1B6}" srcOrd="3" destOrd="0" presId="urn:microsoft.com/office/officeart/2005/8/layout/lProcess2"/>
    <dgm:cxn modelId="{D366FE80-7305-430C-B695-6D694DA3F71B}" type="presParOf" srcId="{4D982076-EF9F-4D9D-B96D-D264B4B18FFE}" destId="{5FC28CF1-DB5E-4287-8C67-869F86F99302}" srcOrd="4" destOrd="0" presId="urn:microsoft.com/office/officeart/2005/8/layout/lProcess2"/>
    <dgm:cxn modelId="{230D9E8E-3146-4CE8-A462-92EB76894971}" type="presParOf" srcId="{4D982076-EF9F-4D9D-B96D-D264B4B18FFE}" destId="{34C272C3-8EA4-4585-A8A6-86B772D5FB7E}" srcOrd="5" destOrd="0" presId="urn:microsoft.com/office/officeart/2005/8/layout/lProcess2"/>
    <dgm:cxn modelId="{500BBFFE-4042-43D7-8C23-FEFD5642C2F0}" type="presParOf" srcId="{4D982076-EF9F-4D9D-B96D-D264B4B18FFE}" destId="{329E53A5-89F1-4370-AEBE-40AAAB40F99D}" srcOrd="6" destOrd="0" presId="urn:microsoft.com/office/officeart/2005/8/layout/lProcess2"/>
    <dgm:cxn modelId="{6E466B59-5663-4FFB-A777-0182A031316D}" type="presParOf" srcId="{4D982076-EF9F-4D9D-B96D-D264B4B18FFE}" destId="{41EEAB1B-51CA-4638-8809-CEFB42C8A548}" srcOrd="7" destOrd="0" presId="urn:microsoft.com/office/officeart/2005/8/layout/lProcess2"/>
    <dgm:cxn modelId="{E9CB7BF7-D3DC-47D6-9D10-C24CFA47C115}" type="presParOf" srcId="{4D982076-EF9F-4D9D-B96D-D264B4B18FFE}" destId="{6CF81339-A941-403B-937A-2005D09142D7}" srcOrd="8" destOrd="0" presId="urn:microsoft.com/office/officeart/2005/8/layout/lProcess2"/>
    <dgm:cxn modelId="{6498F675-CE99-493A-A8E2-FE9846FAE32B}" type="presParOf" srcId="{4D982076-EF9F-4D9D-B96D-D264B4B18FFE}" destId="{1FCBC6DF-B168-4BD3-90C5-CCD40E303FB7}" srcOrd="9" destOrd="0" presId="urn:microsoft.com/office/officeart/2005/8/layout/lProcess2"/>
    <dgm:cxn modelId="{2126FEDC-5940-4B54-AB7F-5E4C9541F39A}" type="presParOf" srcId="{4D982076-EF9F-4D9D-B96D-D264B4B18FFE}" destId="{8E5891C0-E22A-484E-941A-912152C44D48}" srcOrd="10" destOrd="0" presId="urn:microsoft.com/office/officeart/2005/8/layout/lProcess2"/>
    <dgm:cxn modelId="{7D795C75-AC02-4C79-B14C-A5F723E362A1}" type="presParOf" srcId="{4D982076-EF9F-4D9D-B96D-D264B4B18FFE}" destId="{CACD74C6-A3A7-44E3-855E-A8A312A86677}" srcOrd="11" destOrd="0" presId="urn:microsoft.com/office/officeart/2005/8/layout/lProcess2"/>
    <dgm:cxn modelId="{E5562012-9285-41C6-8734-D6441C445AB0}" type="presParOf" srcId="{4D982076-EF9F-4D9D-B96D-D264B4B18FFE}" destId="{E2CBCB31-3228-4376-9354-99B895759707}" srcOrd="12" destOrd="0" presId="urn:microsoft.com/office/officeart/2005/8/layout/lProcess2"/>
    <dgm:cxn modelId="{BBA6A54B-945B-4CB1-961B-BFD039E15357}" type="presParOf" srcId="{4D982076-EF9F-4D9D-B96D-D264B4B18FFE}" destId="{D27F100B-2A62-4893-99B6-DD086C573BD4}" srcOrd="13" destOrd="0" presId="urn:microsoft.com/office/officeart/2005/8/layout/lProcess2"/>
    <dgm:cxn modelId="{3E4864CF-848E-4AE1-8AD2-1803C908C00A}" type="presParOf" srcId="{4D982076-EF9F-4D9D-B96D-D264B4B18FFE}" destId="{05015E9E-99FD-4ABD-AA4E-4EA6CFCF11ED}" srcOrd="14" destOrd="0" presId="urn:microsoft.com/office/officeart/2005/8/layout/lProcess2"/>
    <dgm:cxn modelId="{27314BED-040E-4768-9A9B-6ADA55B27CB5}" type="presParOf" srcId="{5AA5D656-8E8B-4E66-BB8E-0A197FBDBE72}" destId="{682A30F8-2D02-4C93-82A7-B407CD8E8172}" srcOrd="1" destOrd="0" presId="urn:microsoft.com/office/officeart/2005/8/layout/lProcess2"/>
    <dgm:cxn modelId="{34672F3F-6E77-42B6-9F86-CF05B0035ACF}" type="presParOf" srcId="{5AA5D656-8E8B-4E66-BB8E-0A197FBDBE72}" destId="{ADB6A11B-05A0-45A6-9317-CC93617C93B6}" srcOrd="2" destOrd="0" presId="urn:microsoft.com/office/officeart/2005/8/layout/lProcess2"/>
    <dgm:cxn modelId="{74E64D23-95FA-4F09-AB87-D1A7DE3C984D}" type="presParOf" srcId="{ADB6A11B-05A0-45A6-9317-CC93617C93B6}" destId="{42AF26FE-D12C-49AD-A3C6-E3F584A49853}" srcOrd="0" destOrd="0" presId="urn:microsoft.com/office/officeart/2005/8/layout/lProcess2"/>
    <dgm:cxn modelId="{EE3C59E6-F3F5-4143-AEAA-92AFBD66B7EF}" type="presParOf" srcId="{ADB6A11B-05A0-45A6-9317-CC93617C93B6}" destId="{92D10A63-98B8-4161-9830-EB441160E9C6}" srcOrd="1" destOrd="0" presId="urn:microsoft.com/office/officeart/2005/8/layout/lProcess2"/>
    <dgm:cxn modelId="{17F48089-5C19-44B2-B52F-E1297C87C99A}" type="presParOf" srcId="{ADB6A11B-05A0-45A6-9317-CC93617C93B6}" destId="{4B951B7D-BBC9-46A4-A069-C0BB9F28FA0D}" srcOrd="2" destOrd="0" presId="urn:microsoft.com/office/officeart/2005/8/layout/lProcess2"/>
    <dgm:cxn modelId="{9C9E4DED-9E26-4EE4-9F41-22EFD0469174}" type="presParOf" srcId="{4B951B7D-BBC9-46A4-A069-C0BB9F28FA0D}" destId="{4532337C-B97B-4B98-A1E2-516549CB0E4F}" srcOrd="0" destOrd="0" presId="urn:microsoft.com/office/officeart/2005/8/layout/lProcess2"/>
    <dgm:cxn modelId="{8BD56260-5D68-4478-AFB5-CD47A639CC11}" type="presParOf" srcId="{4532337C-B97B-4B98-A1E2-516549CB0E4F}" destId="{D979BF5D-4E96-48C0-AC12-DE2708B61383}" srcOrd="0" destOrd="0" presId="urn:microsoft.com/office/officeart/2005/8/layout/lProcess2"/>
    <dgm:cxn modelId="{BFD35DB4-E519-4B0B-BE61-1C93E3F548DC}" type="presParOf" srcId="{4532337C-B97B-4B98-A1E2-516549CB0E4F}" destId="{FE6B89C3-C811-4053-BDC1-09140E6C6F8E}" srcOrd="1" destOrd="0" presId="urn:microsoft.com/office/officeart/2005/8/layout/lProcess2"/>
    <dgm:cxn modelId="{30D61D64-07F7-49E7-B530-90AB239911AA}" type="presParOf" srcId="{4532337C-B97B-4B98-A1E2-516549CB0E4F}" destId="{2D97E0E2-5427-4838-9239-A02CF4F66AFA}" srcOrd="2" destOrd="0" presId="urn:microsoft.com/office/officeart/2005/8/layout/lProcess2"/>
    <dgm:cxn modelId="{A25EA622-55F9-4821-96F7-F85CDE4E6820}" type="presParOf" srcId="{4532337C-B97B-4B98-A1E2-516549CB0E4F}" destId="{8B1C80BA-679F-4E5E-AF50-69D87225E0E5}" srcOrd="3" destOrd="0" presId="urn:microsoft.com/office/officeart/2005/8/layout/lProcess2"/>
    <dgm:cxn modelId="{948C55FA-F2F4-49BF-8C16-0EABC6D9B20A}" type="presParOf" srcId="{4532337C-B97B-4B98-A1E2-516549CB0E4F}" destId="{985592B1-C884-4318-BBAF-525A2B669BE4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92EE8-1701-453A-B9DA-4C275ABE4DA1}">
      <dsp:nvSpPr>
        <dsp:cNvPr id="0" name=""/>
        <dsp:cNvSpPr/>
      </dsp:nvSpPr>
      <dsp:spPr>
        <a:xfrm>
          <a:off x="0" y="0"/>
          <a:ext cx="3417924" cy="480695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8 eCommerce Adoption stations</a:t>
          </a:r>
        </a:p>
      </dsp:txBody>
      <dsp:txXfrm>
        <a:off x="0" y="0"/>
        <a:ext cx="3417924" cy="1442085"/>
      </dsp:txXfrm>
    </dsp:sp>
    <dsp:sp modelId="{9AF2C82F-C648-4909-963F-B8321BB23105}">
      <dsp:nvSpPr>
        <dsp:cNvPr id="0" name=""/>
        <dsp:cNvSpPr/>
      </dsp:nvSpPr>
      <dsp:spPr>
        <a:xfrm>
          <a:off x="345345" y="1442965"/>
          <a:ext cx="2734339" cy="3440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Johor 25-26 Nov 18</a:t>
          </a:r>
        </a:p>
      </dsp:txBody>
      <dsp:txXfrm>
        <a:off x="355421" y="1453041"/>
        <a:ext cx="2714187" cy="323880"/>
      </dsp:txXfrm>
    </dsp:sp>
    <dsp:sp modelId="{47606676-B4EA-44B3-8BB0-2F31848A366F}">
      <dsp:nvSpPr>
        <dsp:cNvPr id="0" name=""/>
        <dsp:cNvSpPr/>
      </dsp:nvSpPr>
      <dsp:spPr>
        <a:xfrm>
          <a:off x="345345" y="1839925"/>
          <a:ext cx="2734339" cy="3440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Penang 12 – 13 Mar 19</a:t>
          </a:r>
        </a:p>
      </dsp:txBody>
      <dsp:txXfrm>
        <a:off x="355421" y="1850001"/>
        <a:ext cx="2714187" cy="323880"/>
      </dsp:txXfrm>
    </dsp:sp>
    <dsp:sp modelId="{5FC28CF1-DB5E-4287-8C67-869F86F99302}">
      <dsp:nvSpPr>
        <dsp:cNvPr id="0" name=""/>
        <dsp:cNvSpPr/>
      </dsp:nvSpPr>
      <dsp:spPr>
        <a:xfrm>
          <a:off x="345345" y="2236886"/>
          <a:ext cx="2734339" cy="3440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K. Terengganu 23-24 Apr 19</a:t>
          </a:r>
        </a:p>
      </dsp:txBody>
      <dsp:txXfrm>
        <a:off x="355421" y="2246962"/>
        <a:ext cx="2714187" cy="323880"/>
      </dsp:txXfrm>
    </dsp:sp>
    <dsp:sp modelId="{329E53A5-89F1-4370-AEBE-40AAAB40F99D}">
      <dsp:nvSpPr>
        <dsp:cNvPr id="0" name=""/>
        <dsp:cNvSpPr/>
      </dsp:nvSpPr>
      <dsp:spPr>
        <a:xfrm>
          <a:off x="345345" y="2633847"/>
          <a:ext cx="2734339" cy="3440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Kuching 15-16 July 19</a:t>
          </a:r>
        </a:p>
      </dsp:txBody>
      <dsp:txXfrm>
        <a:off x="355421" y="2643923"/>
        <a:ext cx="2714187" cy="323880"/>
      </dsp:txXfrm>
    </dsp:sp>
    <dsp:sp modelId="{6CF81339-A941-403B-937A-2005D09142D7}">
      <dsp:nvSpPr>
        <dsp:cNvPr id="0" name=""/>
        <dsp:cNvSpPr/>
      </dsp:nvSpPr>
      <dsp:spPr>
        <a:xfrm>
          <a:off x="345345" y="3030807"/>
          <a:ext cx="2734339" cy="3440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Miri 18-19 July 19</a:t>
          </a:r>
        </a:p>
      </dsp:txBody>
      <dsp:txXfrm>
        <a:off x="355421" y="3040883"/>
        <a:ext cx="2714187" cy="323880"/>
      </dsp:txXfrm>
    </dsp:sp>
    <dsp:sp modelId="{8E5891C0-E22A-484E-941A-912152C44D48}">
      <dsp:nvSpPr>
        <dsp:cNvPr id="0" name=""/>
        <dsp:cNvSpPr/>
      </dsp:nvSpPr>
      <dsp:spPr>
        <a:xfrm>
          <a:off x="345345" y="3427768"/>
          <a:ext cx="2734339" cy="3440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K. Kinabalu 23-24 Sep 19</a:t>
          </a:r>
        </a:p>
      </dsp:txBody>
      <dsp:txXfrm>
        <a:off x="355421" y="3437844"/>
        <a:ext cx="2714187" cy="323880"/>
      </dsp:txXfrm>
    </dsp:sp>
    <dsp:sp modelId="{E2CBCB31-3228-4376-9354-99B895759707}">
      <dsp:nvSpPr>
        <dsp:cNvPr id="0" name=""/>
        <dsp:cNvSpPr/>
      </dsp:nvSpPr>
      <dsp:spPr>
        <a:xfrm>
          <a:off x="345345" y="3824729"/>
          <a:ext cx="2734339" cy="3440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Tawau 26-27 Sep 19</a:t>
          </a:r>
        </a:p>
      </dsp:txBody>
      <dsp:txXfrm>
        <a:off x="355421" y="3834805"/>
        <a:ext cx="2714187" cy="323880"/>
      </dsp:txXfrm>
    </dsp:sp>
    <dsp:sp modelId="{05015E9E-99FD-4ABD-AA4E-4EA6CFCF11ED}">
      <dsp:nvSpPr>
        <dsp:cNvPr id="0" name=""/>
        <dsp:cNvSpPr/>
      </dsp:nvSpPr>
      <dsp:spPr>
        <a:xfrm>
          <a:off x="345345" y="4221689"/>
          <a:ext cx="2734339" cy="3440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K. Lumpur 23-24 Oct 19</a:t>
          </a:r>
        </a:p>
      </dsp:txBody>
      <dsp:txXfrm>
        <a:off x="355421" y="4231765"/>
        <a:ext cx="2714187" cy="323880"/>
      </dsp:txXfrm>
    </dsp:sp>
    <dsp:sp modelId="{42AF26FE-D12C-49AD-A3C6-E3F584A49853}">
      <dsp:nvSpPr>
        <dsp:cNvPr id="0" name=""/>
        <dsp:cNvSpPr/>
      </dsp:nvSpPr>
      <dsp:spPr>
        <a:xfrm>
          <a:off x="3677822" y="0"/>
          <a:ext cx="3417924" cy="480695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 Digital Business Workshops</a:t>
          </a:r>
        </a:p>
      </dsp:txBody>
      <dsp:txXfrm>
        <a:off x="3677822" y="0"/>
        <a:ext cx="3417924" cy="1442085"/>
      </dsp:txXfrm>
    </dsp:sp>
    <dsp:sp modelId="{D979BF5D-4E96-48C0-AC12-DE2708B61383}">
      <dsp:nvSpPr>
        <dsp:cNvPr id="0" name=""/>
        <dsp:cNvSpPr/>
      </dsp:nvSpPr>
      <dsp:spPr>
        <a:xfrm>
          <a:off x="4019614" y="1442495"/>
          <a:ext cx="2734339" cy="9443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 Kuching / K. Kinabalu 19-20 Nov 19</a:t>
          </a:r>
        </a:p>
      </dsp:txBody>
      <dsp:txXfrm>
        <a:off x="4047274" y="1470155"/>
        <a:ext cx="2679019" cy="889053"/>
      </dsp:txXfrm>
    </dsp:sp>
    <dsp:sp modelId="{2D97E0E2-5427-4838-9239-A02CF4F66AFA}">
      <dsp:nvSpPr>
        <dsp:cNvPr id="0" name=""/>
        <dsp:cNvSpPr/>
      </dsp:nvSpPr>
      <dsp:spPr>
        <a:xfrm>
          <a:off x="4019614" y="2532157"/>
          <a:ext cx="2734339" cy="9443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KL 26-27 Nov 19</a:t>
          </a:r>
        </a:p>
      </dsp:txBody>
      <dsp:txXfrm>
        <a:off x="4047274" y="2559817"/>
        <a:ext cx="2679019" cy="889053"/>
      </dsp:txXfrm>
    </dsp:sp>
    <dsp:sp modelId="{985592B1-C884-4318-BBAF-525A2B669BE4}">
      <dsp:nvSpPr>
        <dsp:cNvPr id="0" name=""/>
        <dsp:cNvSpPr/>
      </dsp:nvSpPr>
      <dsp:spPr>
        <a:xfrm>
          <a:off x="4019614" y="3621818"/>
          <a:ext cx="2734339" cy="9443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Cover Digital Business Model and Customer Journey to target on seller that have existing brick and mortal business with physical store</a:t>
          </a:r>
        </a:p>
      </dsp:txBody>
      <dsp:txXfrm>
        <a:off x="4047274" y="3649478"/>
        <a:ext cx="2679019" cy="889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9B140-0A8B-F742-8969-129EFAA82DFF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5DC31-2462-014D-8811-42FC3C719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5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6FE94-3D29-7640-80B9-E36BC296E3B3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996E4-066F-B945-BCB0-D2F23F965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15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6F336C-B41D-4F4A-9573-F969D913799D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A8925-0732-4594-90E6-F31CEE528E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355E1E-1B43-4E3C-B837-5052965E0640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C1A2F-109A-4AA2-A2FD-62F6D8E933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3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CD06ED-F10F-4C0C-87E6-6635E4FB117C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E5BFC-8977-4951-A4D8-59E18B2B40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3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D01F2A-8F6F-4997-A929-3ACB77DD1437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64E47-1CB2-4442-AC7C-BD8952B97C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820212-ECE7-4611-820F-92E40799B362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5EA4A-FB58-4F69-BA3E-41D67555E3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7C636E-CBBD-445D-ABBA-E282F5647AEC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8C1EB-1E5C-46E4-85F6-044B4F9332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A3883E-35BD-40E8-9F9D-6E37F9532691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9A0ED-F3E0-49BD-8956-4502D2CE44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87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CA8889-56D0-49B4-9170-3D800928D1B4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26DB4-D497-4ED6-9B31-618E5C6176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0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1763E3-B9B6-4F8A-8B7A-9F1EF2FFE3D4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3D821-1E8B-488F-A911-A2E85E411F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50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BD7525-AE17-4CA3-813A-4CF5E99F7F01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76D3A-F27F-4028-828D-8EF65842C5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64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A0D49F-CE13-446B-95EC-C1F05D8C749A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DD389-9781-48BF-96FB-3AF8DD4D53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0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22BDA46-F767-44ED-8E86-00B8A59285C0}" type="datetimeFigureOut">
              <a:rPr lang="en-US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45F05FC-39C7-4558-ABF2-DB0C46DF4B3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bit.ly/2VHMu5A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E2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/>
              <a:t>Gorgeous Geeks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/>
              <a:t>Women </a:t>
            </a:r>
            <a:r>
              <a:rPr lang="en-US" sz="3600" b="1" dirty="0" err="1"/>
              <a:t>Netpreneur</a:t>
            </a:r>
            <a:r>
              <a:rPr lang="en-US" sz="3600" b="1" dirty="0"/>
              <a:t> </a:t>
            </a:r>
            <a:r>
              <a:rPr lang="en-US" sz="3600" b="1" dirty="0" err="1"/>
              <a:t>Programme</a:t>
            </a:r>
            <a:r>
              <a:rPr lang="en-US" sz="3600" b="1" dirty="0"/>
              <a:t> 2018-2019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381000"/>
            <a:ext cx="4343400" cy="609600"/>
          </a:xfrm>
          <a:prstGeom prst="rect">
            <a:avLst/>
          </a:prstGeom>
          <a:solidFill>
            <a:srgbClr val="DE2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GG Netpreneur Series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000" y="1447800"/>
            <a:ext cx="8458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MY" sz="1400" dirty="0"/>
              <a:t>To date the Women </a:t>
            </a:r>
            <a:r>
              <a:rPr lang="en-MY" sz="1400" dirty="0" err="1"/>
              <a:t>Netprenuer</a:t>
            </a:r>
            <a:r>
              <a:rPr lang="en-MY" sz="1400" dirty="0"/>
              <a:t> Series has trained over 1,000 since the program started in 2012 in Kuala Lumpur.  With the success of the Women </a:t>
            </a:r>
            <a:r>
              <a:rPr lang="en-MY" sz="1400" dirty="0" err="1"/>
              <a:t>Netprenuer</a:t>
            </a:r>
            <a:r>
              <a:rPr lang="en-MY" sz="1400" dirty="0"/>
              <a:t> 2017: eCommerce Adoption program, Gorgeous Geeks continue to collaborate with Malaysia SME Corp to extend the programme to the rest of the states in Malaysia in 2018-2019.  </a:t>
            </a:r>
          </a:p>
          <a:p>
            <a:pPr eaLnBrk="1" hangingPunct="1"/>
            <a:endParaRPr lang="en-MY" sz="1400" dirty="0"/>
          </a:p>
          <a:p>
            <a:pPr eaLnBrk="1" hangingPunct="1"/>
            <a:r>
              <a:rPr lang="en-MY" sz="1400" dirty="0"/>
              <a:t>We hope that through Women </a:t>
            </a:r>
            <a:r>
              <a:rPr lang="en-MY" sz="1400" dirty="0" err="1"/>
              <a:t>Netprenuer</a:t>
            </a:r>
            <a:r>
              <a:rPr lang="en-MY" sz="1400" dirty="0"/>
              <a:t> this will enable more women entrepreneur throughout the country to expand their business beyond the physical boundaries through eCommerce Adoption and redesign their business model for the digital era.</a:t>
            </a:r>
          </a:p>
          <a:p>
            <a:pPr eaLnBrk="1" hangingPunct="1"/>
            <a:endParaRPr lang="en-MY" sz="1400" dirty="0"/>
          </a:p>
          <a:p>
            <a:pPr eaLnBrk="1" hangingPunct="1"/>
            <a:r>
              <a:rPr lang="en-MY" sz="1400" dirty="0"/>
              <a:t>This year Women </a:t>
            </a:r>
            <a:r>
              <a:rPr lang="en-MY" sz="1400" dirty="0" err="1"/>
              <a:t>Netpreneur</a:t>
            </a:r>
            <a:r>
              <a:rPr lang="en-MY" sz="1400" dirty="0"/>
              <a:t>: eCommerce Adoption will run across 8 locations in Malaysia.  In addition, there will be 2 digital business workshops in East and West Malaysia for business to relook into their digital business model and customer journey. </a:t>
            </a:r>
          </a:p>
          <a:p>
            <a:pPr eaLnBrk="1" hangingPunct="1"/>
            <a:endParaRPr lang="en-MY" sz="1400" b="1" dirty="0"/>
          </a:p>
          <a:p>
            <a:pPr eaLnBrk="1" hangingPunct="1"/>
            <a:endParaRPr lang="en-MY" sz="1400" b="1" dirty="0"/>
          </a:p>
          <a:p>
            <a:pPr eaLnBrk="1" hangingPunct="1"/>
            <a:endParaRPr lang="en-MY" sz="1400" dirty="0"/>
          </a:p>
          <a:p>
            <a:pPr eaLnBrk="1" hangingPunct="1"/>
            <a:r>
              <a:rPr lang="en-MY" sz="1400" dirty="0"/>
              <a:t> </a:t>
            </a:r>
            <a:endParaRPr lang="en-US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2C1732-AF3F-4106-B778-C5B5663903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0"/>
            <a:ext cx="2133600" cy="1422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7E2966-0DC4-40CF-B3AC-BEE96A7FB9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811" y="4572000"/>
            <a:ext cx="2133600" cy="1422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431D3B-3590-4D5B-9DFB-666B7B76F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16" y="4597400"/>
            <a:ext cx="2057400" cy="1371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3B4D027-CA51-4876-82C8-1532F2CA9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F60EB41-F006-446E-A635-C21309B1B1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0D6FD4-EC32-4AF8-88E3-36C4BB8269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816" y="4572000"/>
            <a:ext cx="20574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0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2871B6E-BB23-4C56-A11B-4F1F309E52A0}"/>
              </a:ext>
            </a:extLst>
          </p:cNvPr>
          <p:cNvSpPr/>
          <p:nvPr/>
        </p:nvSpPr>
        <p:spPr>
          <a:xfrm>
            <a:off x="1771650" y="192171"/>
            <a:ext cx="5695950" cy="914400"/>
          </a:xfrm>
          <a:prstGeom prst="rect">
            <a:avLst/>
          </a:prstGeom>
          <a:solidFill>
            <a:srgbClr val="DE2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Agenda – Johor Bahru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5EBFDE-0D29-4EA0-A2B8-886DFBB52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95400"/>
            <a:ext cx="3657600" cy="548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58A635-5583-42B8-9600-AD0240E861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91"/>
          <a:stretch/>
        </p:blipFill>
        <p:spPr>
          <a:xfrm>
            <a:off x="4572000" y="4876800"/>
            <a:ext cx="4341091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96D04A-F5EB-4585-AE71-CDA7517790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291388"/>
            <a:ext cx="2971800" cy="167163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F19E03F1-E609-4FFF-8AA4-C42B9F9128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95800" y="3058209"/>
            <a:ext cx="3048000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1650" y="192171"/>
            <a:ext cx="5695950" cy="914400"/>
          </a:xfrm>
          <a:prstGeom prst="rect">
            <a:avLst/>
          </a:prstGeom>
          <a:solidFill>
            <a:srgbClr val="DE2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Women </a:t>
            </a:r>
            <a:r>
              <a:rPr lang="en-US" sz="3200" b="1" dirty="0" err="1"/>
              <a:t>Netpreneuer</a:t>
            </a:r>
            <a:r>
              <a:rPr lang="en-US" sz="3200" b="1" dirty="0"/>
              <a:t> 2018-2019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000" y="1371600"/>
            <a:ext cx="8458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MY" sz="1400" dirty="0"/>
          </a:p>
          <a:p>
            <a:pPr eaLnBrk="1" hangingPunct="1"/>
            <a:endParaRPr lang="en-MY" sz="1400" dirty="0"/>
          </a:p>
          <a:p>
            <a:pPr eaLnBrk="1" hangingPunct="1"/>
            <a:endParaRPr lang="en-MY" sz="1400" dirty="0"/>
          </a:p>
          <a:p>
            <a:pPr eaLnBrk="1" hangingPunct="1"/>
            <a:endParaRPr lang="en-MY" sz="1400" b="1" dirty="0"/>
          </a:p>
          <a:p>
            <a:pPr eaLnBrk="1" hangingPunct="1"/>
            <a:endParaRPr lang="en-MY" sz="1400" dirty="0"/>
          </a:p>
          <a:p>
            <a:pPr eaLnBrk="1" hangingPunct="1"/>
            <a:r>
              <a:rPr lang="en-MY" sz="1400" dirty="0"/>
              <a:t> </a:t>
            </a:r>
            <a:endParaRPr lang="en-US" sz="1400" b="1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29472299"/>
              </p:ext>
            </p:extLst>
          </p:nvPr>
        </p:nvGraphicFramePr>
        <p:xfrm>
          <a:off x="1022350" y="1371600"/>
          <a:ext cx="7099300" cy="4806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ross 6"/>
          <p:cNvSpPr/>
          <p:nvPr/>
        </p:nvSpPr>
        <p:spPr>
          <a:xfrm>
            <a:off x="4248150" y="3962400"/>
            <a:ext cx="647700" cy="581372"/>
          </a:xfrm>
          <a:prstGeom prst="plus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36496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E2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2362200"/>
            <a:ext cx="6858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4419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D27339-C263-43D3-B773-5393740019B7}"/>
              </a:ext>
            </a:extLst>
          </p:cNvPr>
          <p:cNvSpPr/>
          <p:nvPr/>
        </p:nvSpPr>
        <p:spPr>
          <a:xfrm>
            <a:off x="2320703" y="5266596"/>
            <a:ext cx="4502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http://bit.ly/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2VHMu5A</a:t>
            </a:r>
            <a:endParaRPr lang="en-US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6EFFF0-97E3-4647-A584-B94897B99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48" y="1725930"/>
            <a:ext cx="3523834" cy="352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D3D42A-12FD-4740-84B1-6167D3361452}"/>
              </a:ext>
            </a:extLst>
          </p:cNvPr>
          <p:cNvSpPr/>
          <p:nvPr/>
        </p:nvSpPr>
        <p:spPr>
          <a:xfrm>
            <a:off x="191041" y="1021109"/>
            <a:ext cx="876191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3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anose="02040503050201020203" pitchFamily="18" charset="-79"/>
                <a:cs typeface="Adobe Hebrew" panose="02040503050201020203" pitchFamily="18" charset="-79"/>
              </a:rPr>
              <a:t>We would like to hear your feedback</a:t>
            </a:r>
            <a:endParaRPr lang="en-US" sz="3300" b="1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anose="02040503050201020203" pitchFamily="18" charset="-79"/>
              <a:cs typeface="Adobe Hebrew" panose="02040503050201020203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6523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4A738D-CCC0-4B5D-8308-275D1369A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" t="4777" r="4408" b="1725"/>
          <a:stretch/>
        </p:blipFill>
        <p:spPr>
          <a:xfrm>
            <a:off x="2443423" y="857250"/>
            <a:ext cx="425715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88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D11B05-C7B0-408A-89DC-A71DD318A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" y="857250"/>
            <a:ext cx="83010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34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27168</TotalTime>
  <Words>252</Words>
  <Application>Microsoft Office PowerPoint</Application>
  <PresentationFormat>On-screen Show (4:3)</PresentationFormat>
  <Paragraphs>36</Paragraphs>
  <Slides>8</Slides>
  <Notes>0</Notes>
  <HiddenSlides>5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Adobe Hebrew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Goregous Geeks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Netprenuer</dc:title>
  <dc:subject>Netprenuer Series by GG</dc:subject>
  <dc:creator>Alecia Heng</dc:creator>
  <cp:lastModifiedBy>Ee Von Ng</cp:lastModifiedBy>
  <cp:revision>415</cp:revision>
  <cp:lastPrinted>2012-09-10T08:52:49Z</cp:lastPrinted>
  <dcterms:created xsi:type="dcterms:W3CDTF">2009-09-15T20:42:41Z</dcterms:created>
  <dcterms:modified xsi:type="dcterms:W3CDTF">2019-03-12T01:14:00Z</dcterms:modified>
</cp:coreProperties>
</file>